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78" r:id="rId3"/>
    <p:sldId id="545" r:id="rId4"/>
    <p:sldId id="580" r:id="rId5"/>
    <p:sldId id="581" r:id="rId6"/>
    <p:sldId id="579" r:id="rId7"/>
    <p:sldId id="566" r:id="rId8"/>
    <p:sldId id="583" r:id="rId9"/>
    <p:sldId id="584" r:id="rId10"/>
    <p:sldId id="588" r:id="rId11"/>
    <p:sldId id="585" r:id="rId12"/>
    <p:sldId id="573" r:id="rId13"/>
    <p:sldId id="582" r:id="rId14"/>
    <p:sldId id="578" r:id="rId15"/>
  </p:sldIdLst>
  <p:sldSz cx="9906000" cy="6858000" type="A4"/>
  <p:notesSz cx="6807200" cy="9939338"/>
  <p:embeddedFontLst>
    <p:embeddedFont>
      <p:font typeface="맑은 고딕" panose="020B0503020000020004" pitchFamily="34" charset="-127"/>
      <p:regular r:id="rId18"/>
      <p:bold r:id="rId19"/>
    </p:embeddedFont>
    <p:embeddedFont>
      <p:font typeface="Gmarket Sans TTF Bold" panose="02000000000000000000" pitchFamily="2" charset="-128"/>
      <p:bold r:id="rId20"/>
    </p:embeddedFont>
    <p:embeddedFont>
      <p:font typeface="Gmarket Sans TTF Medium" panose="02000000000000000000" pitchFamily="2" charset="-128"/>
      <p:regular r:id="rId21"/>
    </p:embeddedFont>
    <p:embeddedFont>
      <p:font typeface="Rix모던고딕 B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B635677-FA91-4451-A1A0-8518A520F2D2}">
          <p14:sldIdLst>
            <p14:sldId id="256"/>
            <p14:sldId id="378"/>
            <p14:sldId id="545"/>
            <p14:sldId id="580"/>
            <p14:sldId id="581"/>
            <p14:sldId id="579"/>
          </p14:sldIdLst>
        </p14:section>
        <p14:section name="화면 구성" id="{8F0C969C-64EF-5F49-B262-6233BF25CBCA}">
          <p14:sldIdLst>
            <p14:sldId id="566"/>
            <p14:sldId id="583"/>
            <p14:sldId id="584"/>
            <p14:sldId id="588"/>
            <p14:sldId id="585"/>
            <p14:sldId id="573"/>
            <p14:sldId id="582"/>
            <p14:sldId id="578"/>
          </p14:sldIdLst>
        </p14:section>
      </p14:sectionLst>
    </p:ext>
    <p:ext uri="{EFAFB233-063F-42B5-8137-9DF3F51BA10A}">
      <p15:sldGuideLst xmlns:p15="http://schemas.microsoft.com/office/powerpoint/2012/main">
        <p15:guide id="2" orient="horz" pos="1162" userDrawn="1">
          <p15:clr>
            <a:srgbClr val="A4A3A4"/>
          </p15:clr>
        </p15:guide>
        <p15:guide id="3" orient="horz" pos="3864" userDrawn="1">
          <p15:clr>
            <a:srgbClr val="A4A3A4"/>
          </p15:clr>
        </p15:guide>
        <p15:guide id="4" pos="3120" userDrawn="1">
          <p15:clr>
            <a:srgbClr val="A4A3A4"/>
          </p15:clr>
        </p15:guide>
        <p15:guide id="5" pos="192" userDrawn="1">
          <p15:clr>
            <a:srgbClr val="A4A3A4"/>
          </p15:clr>
        </p15:guide>
        <p15:guide id="6" pos="6114">
          <p15:clr>
            <a:srgbClr val="A4A3A4"/>
          </p15:clr>
        </p15:guide>
        <p15:guide id="7" orient="horz" pos="2160" userDrawn="1">
          <p15:clr>
            <a:srgbClr val="A4A3A4"/>
          </p15:clr>
        </p15:guide>
        <p15:guide id="8" pos="50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JByun" initials="S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55A5"/>
    <a:srgbClr val="E46C0B"/>
    <a:srgbClr val="0070C0"/>
    <a:srgbClr val="9EBCD3"/>
    <a:srgbClr val="E1E3DC"/>
    <a:srgbClr val="E7E9E3"/>
    <a:srgbClr val="ECECE9"/>
    <a:srgbClr val="CFDDE9"/>
    <a:srgbClr val="248CFA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660"/>
  </p:normalViewPr>
  <p:slideViewPr>
    <p:cSldViewPr snapToObjects="1" showGuides="1">
      <p:cViewPr varScale="1">
        <p:scale>
          <a:sx n="124" d="100"/>
          <a:sy n="124" d="100"/>
        </p:scale>
        <p:origin x="1544" y="168"/>
      </p:cViewPr>
      <p:guideLst>
        <p:guide orient="horz" pos="1162"/>
        <p:guide orient="horz" pos="3864"/>
        <p:guide pos="3120"/>
        <p:guide pos="192"/>
        <p:guide pos="6114"/>
        <p:guide orient="horz" pos="2160"/>
        <p:guide pos="50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Objects="1" showGuides="1">
      <p:cViewPr varScale="1">
        <p:scale>
          <a:sx n="106" d="100"/>
          <a:sy n="106" d="100"/>
        </p:scale>
        <p:origin x="177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3938313-E504-FD03-68B6-C7EFE16E5D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F99936-0FFF-86C2-D0E0-B485078F39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2AB8F8-0E9B-4452-A43E-862195AE2D5E}" type="datetimeFigureOut">
              <a:rPr lang="ko-KR" altLang="en-US" smtClean="0"/>
              <a:t>2023. 9. 14.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26E23C-9FB0-BB7C-5D78-AFDB6A20F5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03CD62-816D-EB73-2354-A7AFC0E622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AB29F-7042-4E02-9A46-24099193CE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75776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4" userDrawn="1">
          <p15:clr>
            <a:srgbClr val="F26B43"/>
          </p15:clr>
        </p15:guide>
      </p15:sldGuideLst>
    </p:ext>
  </p:extLst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786" cy="498693"/>
          </a:xfrm>
          <a:prstGeom prst="rect">
            <a:avLst/>
          </a:prstGeom>
        </p:spPr>
        <p:txBody>
          <a:bodyPr vert="horz" lIns="91559" tIns="45779" rIns="91559" bIns="45779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9" y="0"/>
            <a:ext cx="2949786" cy="498693"/>
          </a:xfrm>
          <a:prstGeom prst="rect">
            <a:avLst/>
          </a:prstGeom>
        </p:spPr>
        <p:txBody>
          <a:bodyPr vert="horz" lIns="91559" tIns="45779" rIns="91559" bIns="45779" rtlCol="0"/>
          <a:lstStyle>
            <a:lvl1pPr algn="r">
              <a:defRPr sz="1200"/>
            </a:lvl1pPr>
          </a:lstStyle>
          <a:p>
            <a:fld id="{156B1399-974B-442D-A69A-3524AC7844F9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1243013"/>
            <a:ext cx="48450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9" tIns="45779" rIns="91559" bIns="45779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1" y="4783306"/>
            <a:ext cx="5445760" cy="3913615"/>
          </a:xfrm>
          <a:prstGeom prst="rect">
            <a:avLst/>
          </a:prstGeom>
        </p:spPr>
        <p:txBody>
          <a:bodyPr vert="horz" lIns="91559" tIns="45779" rIns="91559" bIns="45779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40647"/>
            <a:ext cx="2949786" cy="498692"/>
          </a:xfrm>
          <a:prstGeom prst="rect">
            <a:avLst/>
          </a:prstGeom>
        </p:spPr>
        <p:txBody>
          <a:bodyPr vert="horz" lIns="91559" tIns="45779" rIns="91559" bIns="45779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9" y="9440647"/>
            <a:ext cx="2949786" cy="498692"/>
          </a:xfrm>
          <a:prstGeom prst="rect">
            <a:avLst/>
          </a:prstGeom>
        </p:spPr>
        <p:txBody>
          <a:bodyPr vert="horz" lIns="91559" tIns="45779" rIns="91559" bIns="45779" rtlCol="0" anchor="b"/>
          <a:lstStyle>
            <a:lvl1pPr algn="r">
              <a:defRPr sz="1200"/>
            </a:lvl1pPr>
          </a:lstStyle>
          <a:p>
            <a:fld id="{B099853B-E8EE-45BF-9997-C66EDE2122D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940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30" userDrawn="1">
          <p15:clr>
            <a:srgbClr val="F26B43"/>
          </p15:clr>
        </p15:guide>
        <p15:guide id="2" pos="2144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272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BBA09-B458-4073-B32F-809B29A0D04D}" type="datetimeFigureOut">
              <a:rPr lang="ko-KR" altLang="en-US" smtClean="0"/>
              <a:pPr/>
              <a:t>2023. 9. 14.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52CBC-5356-423F-98F4-C0413A0C74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/>
          </a:p>
        </p:txBody>
      </p:sp>
      <p:pic>
        <p:nvPicPr>
          <p:cNvPr id="11" name="_x226514896" descr="EMB00002e2401a3"/>
          <p:cNvPicPr preferRelativeResize="0">
            <a:picLocks noChangeArrowheads="1"/>
          </p:cNvPicPr>
          <p:nvPr/>
        </p:nvPicPr>
        <p:blipFill>
          <a:blip r:embed="rId2" cstate="print">
            <a:lum bright="10000"/>
          </a:blip>
          <a:srcRect/>
          <a:stretch>
            <a:fillRect/>
          </a:stretch>
        </p:blipFill>
        <p:spPr bwMode="auto">
          <a:xfrm>
            <a:off x="7157" y="3465625"/>
            <a:ext cx="9906000" cy="72000"/>
          </a:xfrm>
          <a:prstGeom prst="rect">
            <a:avLst/>
          </a:prstGeom>
          <a:noFill/>
        </p:spPr>
      </p:pic>
      <p:sp>
        <p:nvSpPr>
          <p:cNvPr id="17" name="텍스트 개체 틀 15">
            <a:extLst>
              <a:ext uri="{FF2B5EF4-FFF2-40B4-BE49-F238E27FC236}">
                <a16:creationId xmlns:a16="http://schemas.microsoft.com/office/drawing/2014/main" id="{E90DAC85-6AF1-46C0-900E-692C53C158D6}"/>
              </a:ext>
            </a:extLst>
          </p:cNvPr>
          <p:cNvSpPr txBox="1">
            <a:spLocks/>
          </p:cNvSpPr>
          <p:nvPr/>
        </p:nvSpPr>
        <p:spPr>
          <a:xfrm>
            <a:off x="5942992" y="1009715"/>
            <a:ext cx="1626698" cy="28016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defPPr>
              <a:defRPr lang="ko-KR"/>
            </a:defPPr>
            <a:lvl1pPr marL="0" indent="0" algn="ctr" defTabSz="914400" rtl="0" eaLnBrk="1" latinLnBrk="1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/>
          </a:p>
        </p:txBody>
      </p:sp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74FEB97A-A8F7-514F-2A3F-138D07AE1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352" y="6207396"/>
            <a:ext cx="1620000" cy="503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389C88-2CF5-4667-B4F4-BB2E55CF3960}"/>
              </a:ext>
            </a:extLst>
          </p:cNvPr>
          <p:cNvSpPr txBox="1"/>
          <p:nvPr/>
        </p:nvSpPr>
        <p:spPr>
          <a:xfrm>
            <a:off x="7833320" y="2319263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2800" dirty="0"/>
              <a:t>회원</a:t>
            </a:r>
            <a:r>
              <a:rPr kumimoji="1" lang="ko-KR" altLang="en-US" sz="2800" dirty="0"/>
              <a:t> 관리</a:t>
            </a:r>
            <a:endParaRPr kumimoji="1" lang="ko-Kore-KR" alt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8E1C20-5716-67F1-34D3-23550CBED324}"/>
              </a:ext>
            </a:extLst>
          </p:cNvPr>
          <p:cNvSpPr txBox="1"/>
          <p:nvPr/>
        </p:nvSpPr>
        <p:spPr>
          <a:xfrm>
            <a:off x="8300410" y="2847761"/>
            <a:ext cx="1261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800" dirty="0">
                <a:solidFill>
                  <a:srgbClr val="0070C0"/>
                </a:solidFill>
              </a:rPr>
              <a:t>기획서</a:t>
            </a:r>
            <a:endParaRPr kumimoji="1" lang="ko-Kore-KR" altLang="en-US" sz="2800" dirty="0">
              <a:solidFill>
                <a:srgbClr val="0070C0"/>
              </a:solidFill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C4C66421-365D-8BA5-74C6-2D444994E3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870162"/>
              </p:ext>
            </p:extLst>
          </p:nvPr>
        </p:nvGraphicFramePr>
        <p:xfrm>
          <a:off x="7893768" y="413266"/>
          <a:ext cx="1626698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6698">
                  <a:extLst>
                    <a:ext uri="{9D8B030D-6E8A-4147-A177-3AD203B41FA5}">
                      <a16:colId xmlns:a16="http://schemas.microsoft.com/office/drawing/2014/main" val="26861496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/>
                        <a:t>버전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5685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dirty="0"/>
                        <a:t>V1.0</a:t>
                      </a:r>
                      <a:endParaRPr lang="ko-Kore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27448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화면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3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39E05675-0AEE-BCE3-0474-4EE3E635AC09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10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1" name="그림 10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3766C42-F6A4-5AC6-AC73-02EE42E56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6E39C58-52F1-94C6-64E2-B27D7691E4FF}"/>
              </a:ext>
            </a:extLst>
          </p:cNvPr>
          <p:cNvSpPr/>
          <p:nvPr/>
        </p:nvSpPr>
        <p:spPr>
          <a:xfrm>
            <a:off x="2451811" y="2852936"/>
            <a:ext cx="3068113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 이름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DA25B7-F03F-8AB8-0728-349B5DCD32A4}"/>
              </a:ext>
            </a:extLst>
          </p:cNvPr>
          <p:cNvGrpSpPr/>
          <p:nvPr/>
        </p:nvGrpSpPr>
        <p:grpSpPr>
          <a:xfrm>
            <a:off x="200025" y="1395646"/>
            <a:ext cx="9505502" cy="5050229"/>
            <a:chOff x="200025" y="1395646"/>
            <a:chExt cx="9505502" cy="505022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FF2AB43-16F3-1294-ABC8-E2661BE90243}"/>
                </a:ext>
              </a:extLst>
            </p:cNvPr>
            <p:cNvSpPr/>
            <p:nvPr/>
          </p:nvSpPr>
          <p:spPr>
            <a:xfrm>
              <a:off x="200025" y="1395646"/>
              <a:ext cx="9505502" cy="5050229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DF6BAB83-FC7A-0513-36E6-72194557E5B5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395646"/>
              <a:ext cx="0" cy="5050229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8">
            <a:extLst>
              <a:ext uri="{FF2B5EF4-FFF2-40B4-BE49-F238E27FC236}">
                <a16:creationId xmlns:a16="http://schemas.microsoft.com/office/drawing/2014/main" id="{009BAA50-D01E-5FDC-2E74-263BA0CD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1032991"/>
            <a:ext cx="15376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400" b="1" dirty="0">
                <a:solidFill>
                  <a:schemeClr val="tx2"/>
                </a:solidFill>
                <a:latin typeface="+mn-lt"/>
              </a:rPr>
              <a:t>4. </a:t>
            </a:r>
            <a:r>
              <a:rPr lang="ko-KR" altLang="en-US" sz="1400" b="1" dirty="0">
                <a:solidFill>
                  <a:schemeClr val="tx2"/>
                </a:solidFill>
                <a:latin typeface="+mn-lt"/>
              </a:rPr>
              <a:t>상세조회 화면</a:t>
            </a:r>
            <a:endParaRPr lang="en-US" altLang="ko-KR" sz="14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00A3A8-A40A-6B2E-1020-5D04D39556B5}"/>
              </a:ext>
            </a:extLst>
          </p:cNvPr>
          <p:cNvSpPr/>
          <p:nvPr/>
        </p:nvSpPr>
        <p:spPr>
          <a:xfrm>
            <a:off x="496019" y="2708920"/>
            <a:ext cx="6993075" cy="23042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F30FC-0289-346A-8EAC-A19BF77A4F4D}"/>
              </a:ext>
            </a:extLst>
          </p:cNvPr>
          <p:cNvSpPr txBox="1"/>
          <p:nvPr/>
        </p:nvSpPr>
        <p:spPr>
          <a:xfrm>
            <a:off x="7788114" y="1455167"/>
            <a:ext cx="188485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1. </a:t>
            </a:r>
            <a:r>
              <a:rPr kumimoji="1" lang="ko-KR" altLang="en-US" sz="1200" dirty="0"/>
              <a:t>화면크기</a:t>
            </a:r>
            <a:endParaRPr kumimoji="1" lang="en-US" altLang="ko-Kore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550 x 180</a:t>
            </a:r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2.</a:t>
            </a:r>
            <a:r>
              <a:rPr kumimoji="1" lang="ko-KR" altLang="en-US" sz="1200" dirty="0"/>
              <a:t> 순번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memberSeq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3.</a:t>
            </a:r>
            <a:r>
              <a:rPr kumimoji="1" lang="ko-KR" altLang="en-US" sz="1200" dirty="0"/>
              <a:t> 아이디</a:t>
            </a:r>
            <a:endParaRPr kumimoji="1" lang="en-US" altLang="ko-KR" sz="1200" dirty="0"/>
          </a:p>
          <a:p>
            <a:r>
              <a:rPr kumimoji="1" lang="en-US" altLang="ko-KR" sz="1200" dirty="0"/>
              <a:t> - </a:t>
            </a:r>
            <a:r>
              <a:rPr kumimoji="1" lang="en-US" altLang="ko-KR" sz="1200" dirty="0" err="1"/>
              <a:t>memberId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4.</a:t>
            </a:r>
            <a:r>
              <a:rPr kumimoji="1" lang="ko-KR" altLang="en-US" sz="1200" dirty="0"/>
              <a:t> 비밀번호</a:t>
            </a:r>
            <a:endParaRPr kumimoji="1" lang="en-US" altLang="ko-KR" sz="1200" dirty="0"/>
          </a:p>
          <a:p>
            <a:r>
              <a:rPr kumimoji="1" lang="en-US" altLang="ko-KR" sz="1200" dirty="0"/>
              <a:t> - </a:t>
            </a:r>
            <a:r>
              <a:rPr kumimoji="1" lang="en-US" altLang="ko-KR" sz="1200" dirty="0" err="1"/>
              <a:t>memberPassword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5.</a:t>
            </a:r>
            <a:r>
              <a:rPr kumimoji="1" lang="ko-KR" altLang="en-US" sz="1200" dirty="0"/>
              <a:t> 이메일</a:t>
            </a:r>
            <a:endParaRPr kumimoji="1" lang="en-US" altLang="ko-KR" sz="1200" dirty="0"/>
          </a:p>
          <a:p>
            <a:r>
              <a:rPr kumimoji="1" lang="en-US" altLang="ko-KR" sz="1200" dirty="0"/>
              <a:t> - </a:t>
            </a:r>
            <a:r>
              <a:rPr kumimoji="1" lang="en-US" altLang="ko-KR" sz="1200" dirty="0" err="1"/>
              <a:t>memberEmail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6.</a:t>
            </a:r>
            <a:r>
              <a:rPr kumimoji="1" lang="ko-KR" altLang="en-US" sz="1200" dirty="0"/>
              <a:t> 이름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memberName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7. </a:t>
            </a:r>
            <a:r>
              <a:rPr kumimoji="1" lang="ko-KR" altLang="en-US" sz="1200" dirty="0"/>
              <a:t>생년월일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memberBirth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8. </a:t>
            </a:r>
            <a:r>
              <a:rPr kumimoji="1" lang="ko-KR" altLang="en-US" sz="1200" dirty="0"/>
              <a:t>성별</a:t>
            </a:r>
            <a:endParaRPr kumimoji="1" lang="en-US" altLang="ko-KR" sz="1200" dirty="0"/>
          </a:p>
          <a:p>
            <a:r>
              <a:rPr kumimoji="1" lang="ko-KR" altLang="en-US" sz="1200" dirty="0"/>
              <a:t>  </a:t>
            </a:r>
            <a:r>
              <a:rPr kumimoji="1" lang="en-US" altLang="ko-KR" sz="1200" dirty="0"/>
              <a:t>-</a:t>
            </a:r>
            <a:r>
              <a:rPr kumimoji="1" lang="en-US" altLang="ko-KR" sz="1200" dirty="0" err="1"/>
              <a:t>memberGender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9. </a:t>
            </a:r>
            <a:r>
              <a:rPr kumimoji="1" lang="ko-KR" altLang="en-US" sz="1200" dirty="0"/>
              <a:t>전화번호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memberPhone</a:t>
            </a:r>
            <a:endParaRPr kumimoji="1" lang="en-US" altLang="ko-KR" sz="12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634A5A-C106-F33D-7F55-80070A302957}"/>
              </a:ext>
            </a:extLst>
          </p:cNvPr>
          <p:cNvSpPr/>
          <p:nvPr/>
        </p:nvSpPr>
        <p:spPr>
          <a:xfrm>
            <a:off x="380031" y="2550968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157A53-CE44-D4B5-EB73-29A5F7891C31}"/>
              </a:ext>
            </a:extLst>
          </p:cNvPr>
          <p:cNvSpPr/>
          <p:nvPr/>
        </p:nvSpPr>
        <p:spPr>
          <a:xfrm>
            <a:off x="632521" y="3495442"/>
            <a:ext cx="561757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순번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37B9764-1373-2AE1-E27B-15879302CC0A}"/>
              </a:ext>
            </a:extLst>
          </p:cNvPr>
          <p:cNvSpPr/>
          <p:nvPr/>
        </p:nvSpPr>
        <p:spPr>
          <a:xfrm>
            <a:off x="642314" y="3506926"/>
            <a:ext cx="527883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7D837D4-F9B3-9039-8BFE-7E2D9B35FB8E}"/>
              </a:ext>
            </a:extLst>
          </p:cNvPr>
          <p:cNvSpPr/>
          <p:nvPr/>
        </p:nvSpPr>
        <p:spPr>
          <a:xfrm>
            <a:off x="817728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6B75C40-0614-FDAB-97BF-D2121F61F796}"/>
              </a:ext>
            </a:extLst>
          </p:cNvPr>
          <p:cNvSpPr/>
          <p:nvPr/>
        </p:nvSpPr>
        <p:spPr>
          <a:xfrm>
            <a:off x="1198097" y="3495442"/>
            <a:ext cx="640584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아이디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9165DCD-9092-DC03-DA2B-B6E6E1A4DC1C}"/>
              </a:ext>
            </a:extLst>
          </p:cNvPr>
          <p:cNvSpPr/>
          <p:nvPr/>
        </p:nvSpPr>
        <p:spPr>
          <a:xfrm>
            <a:off x="1170198" y="3506926"/>
            <a:ext cx="644402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F11CF09-6FEA-1698-47BE-C05D25DE1113}"/>
              </a:ext>
            </a:extLst>
          </p:cNvPr>
          <p:cNvSpPr/>
          <p:nvPr/>
        </p:nvSpPr>
        <p:spPr>
          <a:xfrm>
            <a:off x="1404527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C109E67-AC31-A04C-53A3-1B80C255D9E1}"/>
              </a:ext>
            </a:extLst>
          </p:cNvPr>
          <p:cNvSpPr/>
          <p:nvPr/>
        </p:nvSpPr>
        <p:spPr>
          <a:xfrm>
            <a:off x="1790898" y="3495442"/>
            <a:ext cx="759115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비밀번호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5D4ED2B-AA13-FFB0-8C9D-D114D231E7BB}"/>
              </a:ext>
            </a:extLst>
          </p:cNvPr>
          <p:cNvSpPr/>
          <p:nvPr/>
        </p:nvSpPr>
        <p:spPr>
          <a:xfrm>
            <a:off x="1800692" y="3506926"/>
            <a:ext cx="749322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55896FCA-8A5F-DAB8-E8CE-667AB3EF1696}"/>
              </a:ext>
            </a:extLst>
          </p:cNvPr>
          <p:cNvSpPr/>
          <p:nvPr/>
        </p:nvSpPr>
        <p:spPr>
          <a:xfrm>
            <a:off x="2083669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4F3F4CC-A26E-1032-AFA5-EEF783BB35F8}"/>
              </a:ext>
            </a:extLst>
          </p:cNvPr>
          <p:cNvSpPr/>
          <p:nvPr/>
        </p:nvSpPr>
        <p:spPr>
          <a:xfrm>
            <a:off x="2532929" y="3495442"/>
            <a:ext cx="1409214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이메일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B119E07-B7F9-3205-0B7E-B436508B3F87}"/>
              </a:ext>
            </a:extLst>
          </p:cNvPr>
          <p:cNvSpPr/>
          <p:nvPr/>
        </p:nvSpPr>
        <p:spPr>
          <a:xfrm>
            <a:off x="2558669" y="3506926"/>
            <a:ext cx="1410274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D7EBA2E-8ED0-A378-1A2E-2E4138EDA77F}"/>
              </a:ext>
            </a:extLst>
          </p:cNvPr>
          <p:cNvSpPr/>
          <p:nvPr/>
        </p:nvSpPr>
        <p:spPr>
          <a:xfrm>
            <a:off x="3160121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5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33651C4-F007-4F28-D036-35EC0A79DA8F}"/>
              </a:ext>
            </a:extLst>
          </p:cNvPr>
          <p:cNvSpPr/>
          <p:nvPr/>
        </p:nvSpPr>
        <p:spPr>
          <a:xfrm>
            <a:off x="3959151" y="3495442"/>
            <a:ext cx="561757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이름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E7B268-BA74-928C-D03E-FBF4B8E0FC2E}"/>
              </a:ext>
            </a:extLst>
          </p:cNvPr>
          <p:cNvSpPr/>
          <p:nvPr/>
        </p:nvSpPr>
        <p:spPr>
          <a:xfrm>
            <a:off x="3968944" y="3506926"/>
            <a:ext cx="527883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0103CEBA-00F0-574E-4771-AFDC679106F3}"/>
              </a:ext>
            </a:extLst>
          </p:cNvPr>
          <p:cNvSpPr/>
          <p:nvPr/>
        </p:nvSpPr>
        <p:spPr>
          <a:xfrm>
            <a:off x="4127110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6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E96D611-BD16-7339-B5C3-317FEC6835D4}"/>
              </a:ext>
            </a:extLst>
          </p:cNvPr>
          <p:cNvSpPr/>
          <p:nvPr/>
        </p:nvSpPr>
        <p:spPr>
          <a:xfrm>
            <a:off x="4478865" y="3495442"/>
            <a:ext cx="1167361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생년월일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3255B32-7319-C62E-B557-E625B4A19958}"/>
              </a:ext>
            </a:extLst>
          </p:cNvPr>
          <p:cNvSpPr/>
          <p:nvPr/>
        </p:nvSpPr>
        <p:spPr>
          <a:xfrm>
            <a:off x="4517989" y="3506926"/>
            <a:ext cx="1022700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F440AF07-4E3F-91B0-72AF-9C2B43E13F34}"/>
              </a:ext>
            </a:extLst>
          </p:cNvPr>
          <p:cNvSpPr/>
          <p:nvPr/>
        </p:nvSpPr>
        <p:spPr>
          <a:xfrm>
            <a:off x="4962151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7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C07B781-2B2C-A62E-055B-7FE0AACC606B}"/>
              </a:ext>
            </a:extLst>
          </p:cNvPr>
          <p:cNvSpPr/>
          <p:nvPr/>
        </p:nvSpPr>
        <p:spPr>
          <a:xfrm>
            <a:off x="5530897" y="3495442"/>
            <a:ext cx="561757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성별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DFCA650-F919-B1A7-3EFA-5953AB39EB79}"/>
              </a:ext>
            </a:extLst>
          </p:cNvPr>
          <p:cNvSpPr/>
          <p:nvPr/>
        </p:nvSpPr>
        <p:spPr>
          <a:xfrm>
            <a:off x="5540690" y="3506926"/>
            <a:ext cx="527883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F2671A43-75CE-E568-5244-57DDF7BD9E9B}"/>
              </a:ext>
            </a:extLst>
          </p:cNvPr>
          <p:cNvSpPr/>
          <p:nvPr/>
        </p:nvSpPr>
        <p:spPr>
          <a:xfrm>
            <a:off x="5719443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8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76FDF140-8C56-E4F4-8ECA-ED446772ACA1}"/>
              </a:ext>
            </a:extLst>
          </p:cNvPr>
          <p:cNvSpPr/>
          <p:nvPr/>
        </p:nvSpPr>
        <p:spPr>
          <a:xfrm>
            <a:off x="6065269" y="3495442"/>
            <a:ext cx="133600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전화번호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733469D-3312-A8F3-BBE2-7E96929217E5}"/>
              </a:ext>
            </a:extLst>
          </p:cNvPr>
          <p:cNvSpPr/>
          <p:nvPr/>
        </p:nvSpPr>
        <p:spPr>
          <a:xfrm>
            <a:off x="6065268" y="3506926"/>
            <a:ext cx="1336003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9FE004C-7A61-4302-49D9-8FBAE5F0C3F3}"/>
              </a:ext>
            </a:extLst>
          </p:cNvPr>
          <p:cNvSpPr/>
          <p:nvPr/>
        </p:nvSpPr>
        <p:spPr>
          <a:xfrm>
            <a:off x="6617232" y="331956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9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426CB38-CA7E-B065-1BBC-A75ACCFC64AF}"/>
              </a:ext>
            </a:extLst>
          </p:cNvPr>
          <p:cNvSpPr/>
          <p:nvPr/>
        </p:nvSpPr>
        <p:spPr>
          <a:xfrm>
            <a:off x="658506" y="3953977"/>
            <a:ext cx="535771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2871A29-55B0-6639-C3F6-4C0B981283DA}"/>
              </a:ext>
            </a:extLst>
          </p:cNvPr>
          <p:cNvSpPr/>
          <p:nvPr/>
        </p:nvSpPr>
        <p:spPr>
          <a:xfrm>
            <a:off x="1178610" y="3953977"/>
            <a:ext cx="622053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DA0E9D3-2A7B-1D63-BF42-DDD5B39B857A}"/>
              </a:ext>
            </a:extLst>
          </p:cNvPr>
          <p:cNvSpPr/>
          <p:nvPr/>
        </p:nvSpPr>
        <p:spPr>
          <a:xfrm>
            <a:off x="1801056" y="3953977"/>
            <a:ext cx="758284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13AF3E6-F7D5-E80F-BEA6-531C2F368A26}"/>
              </a:ext>
            </a:extLst>
          </p:cNvPr>
          <p:cNvSpPr/>
          <p:nvPr/>
        </p:nvSpPr>
        <p:spPr>
          <a:xfrm>
            <a:off x="2559339" y="3953977"/>
            <a:ext cx="1409214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test1@bumil.com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DF8ABF7-7C18-4E41-77BD-71922FC932B1}"/>
              </a:ext>
            </a:extLst>
          </p:cNvPr>
          <p:cNvSpPr/>
          <p:nvPr/>
        </p:nvSpPr>
        <p:spPr>
          <a:xfrm>
            <a:off x="3965638" y="3953977"/>
            <a:ext cx="555269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AA26AA5-A1D3-185E-4FD2-078AE87FD957}"/>
              </a:ext>
            </a:extLst>
          </p:cNvPr>
          <p:cNvSpPr/>
          <p:nvPr/>
        </p:nvSpPr>
        <p:spPr>
          <a:xfrm>
            <a:off x="4512738" y="3953977"/>
            <a:ext cx="1035731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00000000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D36B940-8CE5-233E-3854-63BAE35984A9}"/>
              </a:ext>
            </a:extLst>
          </p:cNvPr>
          <p:cNvSpPr/>
          <p:nvPr/>
        </p:nvSpPr>
        <p:spPr>
          <a:xfrm>
            <a:off x="5537384" y="3953977"/>
            <a:ext cx="555269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O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5876D9F-D23B-CA0A-F76C-26B798959E38}"/>
              </a:ext>
            </a:extLst>
          </p:cNvPr>
          <p:cNvSpPr/>
          <p:nvPr/>
        </p:nvSpPr>
        <p:spPr>
          <a:xfrm>
            <a:off x="6065269" y="3953977"/>
            <a:ext cx="1336002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000-0000-0000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4C0B7871-551A-C917-6464-6B758FC5140C}"/>
              </a:ext>
            </a:extLst>
          </p:cNvPr>
          <p:cNvSpPr/>
          <p:nvPr/>
        </p:nvSpPr>
        <p:spPr>
          <a:xfrm>
            <a:off x="658505" y="4372226"/>
            <a:ext cx="535771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A6B4B62D-0F22-993C-DAAB-7C568E2B2F32}"/>
              </a:ext>
            </a:extLst>
          </p:cNvPr>
          <p:cNvSpPr/>
          <p:nvPr/>
        </p:nvSpPr>
        <p:spPr>
          <a:xfrm>
            <a:off x="1178609" y="4372226"/>
            <a:ext cx="622053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5F3C16BD-99E1-D08D-4EAE-727FFAEBF92C}"/>
              </a:ext>
            </a:extLst>
          </p:cNvPr>
          <p:cNvSpPr/>
          <p:nvPr/>
        </p:nvSpPr>
        <p:spPr>
          <a:xfrm>
            <a:off x="1801055" y="4372226"/>
            <a:ext cx="758284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A47ADA66-2331-EEEB-11E5-06AF42F474C9}"/>
              </a:ext>
            </a:extLst>
          </p:cNvPr>
          <p:cNvSpPr/>
          <p:nvPr/>
        </p:nvSpPr>
        <p:spPr>
          <a:xfrm>
            <a:off x="2559338" y="4372226"/>
            <a:ext cx="1409214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test2@bumil.com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C6840CF7-56BF-097E-4920-976A001EF6E0}"/>
              </a:ext>
            </a:extLst>
          </p:cNvPr>
          <p:cNvSpPr/>
          <p:nvPr/>
        </p:nvSpPr>
        <p:spPr>
          <a:xfrm>
            <a:off x="3965637" y="4372226"/>
            <a:ext cx="555269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test2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038E221-A90D-205F-10F9-A20B5CBD67D4}"/>
              </a:ext>
            </a:extLst>
          </p:cNvPr>
          <p:cNvSpPr/>
          <p:nvPr/>
        </p:nvSpPr>
        <p:spPr>
          <a:xfrm>
            <a:off x="4512737" y="4372226"/>
            <a:ext cx="1035731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00000000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4BAB373-01C2-978D-291A-4508ACBC6730}"/>
              </a:ext>
            </a:extLst>
          </p:cNvPr>
          <p:cNvSpPr/>
          <p:nvPr/>
        </p:nvSpPr>
        <p:spPr>
          <a:xfrm>
            <a:off x="5537383" y="4372226"/>
            <a:ext cx="555269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O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160429C-4F52-79C0-C053-FCCF43F9824B}"/>
              </a:ext>
            </a:extLst>
          </p:cNvPr>
          <p:cNvSpPr/>
          <p:nvPr/>
        </p:nvSpPr>
        <p:spPr>
          <a:xfrm>
            <a:off x="6065268" y="4372226"/>
            <a:ext cx="1336002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000-0000-0000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223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화면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3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39E05675-0AEE-BCE3-0474-4EE3E635AC09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11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1" name="그림 10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3766C42-F6A4-5AC6-AC73-02EE42E56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8B23D0A4-3DA4-E71E-3BE5-C5E1B68F9343}"/>
              </a:ext>
            </a:extLst>
          </p:cNvPr>
          <p:cNvSpPr/>
          <p:nvPr/>
        </p:nvSpPr>
        <p:spPr>
          <a:xfrm>
            <a:off x="2430511" y="5728900"/>
            <a:ext cx="3067577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제출 버튼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E39C58-52F1-94C6-64E2-B27D7691E4FF}"/>
              </a:ext>
            </a:extLst>
          </p:cNvPr>
          <p:cNvSpPr/>
          <p:nvPr/>
        </p:nvSpPr>
        <p:spPr>
          <a:xfrm>
            <a:off x="2412339" y="1623525"/>
            <a:ext cx="3068113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 이름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DA25B7-F03F-8AB8-0728-349B5DCD32A4}"/>
              </a:ext>
            </a:extLst>
          </p:cNvPr>
          <p:cNvGrpSpPr/>
          <p:nvPr/>
        </p:nvGrpSpPr>
        <p:grpSpPr>
          <a:xfrm>
            <a:off x="200025" y="1395646"/>
            <a:ext cx="9505502" cy="5050229"/>
            <a:chOff x="200025" y="1395646"/>
            <a:chExt cx="9505502" cy="505022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FF2AB43-16F3-1294-ABC8-E2661BE90243}"/>
                </a:ext>
              </a:extLst>
            </p:cNvPr>
            <p:cNvSpPr/>
            <p:nvPr/>
          </p:nvSpPr>
          <p:spPr>
            <a:xfrm>
              <a:off x="200025" y="1395646"/>
              <a:ext cx="9505502" cy="5050229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DF6BAB83-FC7A-0513-36E6-72194557E5B5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395646"/>
              <a:ext cx="0" cy="5050229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8">
            <a:extLst>
              <a:ext uri="{FF2B5EF4-FFF2-40B4-BE49-F238E27FC236}">
                <a16:creationId xmlns:a16="http://schemas.microsoft.com/office/drawing/2014/main" id="{009BAA50-D01E-5FDC-2E74-263BA0CD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1032991"/>
            <a:ext cx="15376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400" b="1" dirty="0">
                <a:solidFill>
                  <a:schemeClr val="tx2"/>
                </a:solidFill>
                <a:latin typeface="+mn-lt"/>
              </a:rPr>
              <a:t>5. </a:t>
            </a:r>
            <a:r>
              <a:rPr lang="ko-KR" altLang="en-US" sz="1400" b="1" dirty="0">
                <a:solidFill>
                  <a:schemeClr val="tx2"/>
                </a:solidFill>
                <a:latin typeface="+mn-lt"/>
              </a:rPr>
              <a:t>정보수정 화면</a:t>
            </a:r>
            <a:endParaRPr lang="en-US" altLang="ko-KR" sz="14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157A53-CE44-D4B5-EB73-29A5F7891C31}"/>
              </a:ext>
            </a:extLst>
          </p:cNvPr>
          <p:cNvSpPr/>
          <p:nvPr/>
        </p:nvSpPr>
        <p:spPr>
          <a:xfrm>
            <a:off x="2416480" y="2220760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98D61F7-29B5-0A78-94F0-5C4C5456F271}"/>
              </a:ext>
            </a:extLst>
          </p:cNvPr>
          <p:cNvSpPr/>
          <p:nvPr/>
        </p:nvSpPr>
        <p:spPr>
          <a:xfrm>
            <a:off x="2421157" y="2709019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비밀번호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3605E09-DF62-0657-6D66-34324FC6E6A9}"/>
              </a:ext>
            </a:extLst>
          </p:cNvPr>
          <p:cNvSpPr/>
          <p:nvPr/>
        </p:nvSpPr>
        <p:spPr>
          <a:xfrm>
            <a:off x="2425834" y="3197278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이메일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9A16BBF-2A3B-0AEF-0636-32F138E9C478}"/>
              </a:ext>
            </a:extLst>
          </p:cNvPr>
          <p:cNvSpPr/>
          <p:nvPr/>
        </p:nvSpPr>
        <p:spPr>
          <a:xfrm>
            <a:off x="2430511" y="3685537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이름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7937D24-B900-8F59-5785-F663D6F253C8}"/>
              </a:ext>
            </a:extLst>
          </p:cNvPr>
          <p:cNvSpPr/>
          <p:nvPr/>
        </p:nvSpPr>
        <p:spPr>
          <a:xfrm>
            <a:off x="2435188" y="4173796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생년월일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5E61BD3-4B4C-302F-EF4E-63250E2484CE}"/>
              </a:ext>
            </a:extLst>
          </p:cNvPr>
          <p:cNvSpPr/>
          <p:nvPr/>
        </p:nvSpPr>
        <p:spPr>
          <a:xfrm>
            <a:off x="2439865" y="4662055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성별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1673C9A-5991-2447-EFAF-91551C01C644}"/>
              </a:ext>
            </a:extLst>
          </p:cNvPr>
          <p:cNvSpPr/>
          <p:nvPr/>
        </p:nvSpPr>
        <p:spPr>
          <a:xfrm>
            <a:off x="2444542" y="5150314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전화번호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00A3A8-A40A-6B2E-1020-5D04D39556B5}"/>
              </a:ext>
            </a:extLst>
          </p:cNvPr>
          <p:cNvSpPr/>
          <p:nvPr/>
        </p:nvSpPr>
        <p:spPr>
          <a:xfrm>
            <a:off x="1378954" y="1537941"/>
            <a:ext cx="5230229" cy="47713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F30FC-0289-346A-8EAC-A19BF77A4F4D}"/>
              </a:ext>
            </a:extLst>
          </p:cNvPr>
          <p:cNvSpPr txBox="1"/>
          <p:nvPr/>
        </p:nvSpPr>
        <p:spPr>
          <a:xfrm>
            <a:off x="7788114" y="1455167"/>
            <a:ext cx="2042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1. </a:t>
            </a:r>
            <a:r>
              <a:rPr kumimoji="1" lang="ko-KR" altLang="en-US" sz="1200" dirty="0"/>
              <a:t>화면크기</a:t>
            </a:r>
            <a:endParaRPr kumimoji="1" lang="en-US" altLang="ko-Kore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410 x 460</a:t>
            </a:r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2.</a:t>
            </a:r>
            <a:r>
              <a:rPr kumimoji="1" lang="ko-KR" altLang="en-US" sz="1200" dirty="0"/>
              <a:t> 정보수정 버튼 클릭 시    </a:t>
            </a:r>
            <a:endParaRPr kumimoji="1" lang="en-US" altLang="ko-KR" sz="1200" dirty="0"/>
          </a:p>
          <a:p>
            <a:r>
              <a:rPr kumimoji="1" lang="ko-KR" altLang="en-US" sz="1200" dirty="0"/>
              <a:t>   입력한 값으로 </a:t>
            </a:r>
            <a:r>
              <a:rPr kumimoji="1" lang="en-US" altLang="ko-KR" sz="1200" dirty="0"/>
              <a:t>DB</a:t>
            </a:r>
            <a:r>
              <a:rPr kumimoji="1" lang="ko-KR" altLang="en-US" sz="1200" dirty="0"/>
              <a:t> 수정</a:t>
            </a:r>
            <a:endParaRPr kumimoji="1" lang="en-US" altLang="ko-Kore-KR" sz="12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634A5A-C106-F33D-7F55-80070A302957}"/>
              </a:ext>
            </a:extLst>
          </p:cNvPr>
          <p:cNvSpPr/>
          <p:nvPr/>
        </p:nvSpPr>
        <p:spPr>
          <a:xfrm>
            <a:off x="1254095" y="141726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BD95A41-3FE8-554D-2D40-DBCFE0BC5F32}"/>
              </a:ext>
            </a:extLst>
          </p:cNvPr>
          <p:cNvSpPr/>
          <p:nvPr/>
        </p:nvSpPr>
        <p:spPr>
          <a:xfrm>
            <a:off x="2102442" y="5828238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2406FFB-1879-103E-3CB5-BB834E737CC3}"/>
              </a:ext>
            </a:extLst>
          </p:cNvPr>
          <p:cNvSpPr/>
          <p:nvPr/>
        </p:nvSpPr>
        <p:spPr>
          <a:xfrm>
            <a:off x="2429102" y="5715580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639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en-US" altLang="ko-KR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ERD</a:t>
            </a:r>
            <a:endParaRPr lang="ko-KR" altLang="en-US" sz="2900" b="1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002060"/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4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5B0682E0-4DAC-8E52-335A-4F3E31C6D71D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R" sz="800" dirty="0">
                <a:solidFill>
                  <a:prstClr val="black"/>
                </a:solidFill>
                <a:latin typeface="+mn-ea"/>
              </a:rPr>
              <a:t>12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A6A93C1-5B5F-97F3-E832-115AE0B3F025}"/>
              </a:ext>
            </a:extLst>
          </p:cNvPr>
          <p:cNvSpPr/>
          <p:nvPr/>
        </p:nvSpPr>
        <p:spPr>
          <a:xfrm>
            <a:off x="200025" y="1266824"/>
            <a:ext cx="9505502" cy="5179051"/>
          </a:xfrm>
          <a:prstGeom prst="rect">
            <a:avLst/>
          </a:prstGeom>
          <a:noFill/>
          <a:ln w="3175">
            <a:solidFill>
              <a:srgbClr val="E46C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4" name="그림 3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1C9EAEEE-CD43-2AD0-D2E5-EEA1F7678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D9C8A02-A9FB-6F58-3F22-7003C0A4C5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4" t="1839" r="1807" b="3961"/>
          <a:stretch/>
        </p:blipFill>
        <p:spPr>
          <a:xfrm>
            <a:off x="1514596" y="1494160"/>
            <a:ext cx="7272808" cy="472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59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5366047-BD2B-37B2-A214-79687F83A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666649"/>
              </p:ext>
            </p:extLst>
          </p:nvPr>
        </p:nvGraphicFramePr>
        <p:xfrm>
          <a:off x="119633" y="1142840"/>
          <a:ext cx="9666738" cy="53161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15928">
                  <a:extLst>
                    <a:ext uri="{9D8B030D-6E8A-4147-A177-3AD203B41FA5}">
                      <a16:colId xmlns:a16="http://schemas.microsoft.com/office/drawing/2014/main" val="2310017585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1699926636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2218503967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1594639303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600000989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1509267306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1845919298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3777094975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2731352333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3385411260"/>
                    </a:ext>
                  </a:extLst>
                </a:gridCol>
                <a:gridCol w="845081">
                  <a:extLst>
                    <a:ext uri="{9D8B030D-6E8A-4147-A177-3AD203B41FA5}">
                      <a16:colId xmlns:a16="http://schemas.microsoft.com/office/drawing/2014/main" val="3689664281"/>
                    </a:ext>
                  </a:extLst>
                </a:gridCol>
              </a:tblGrid>
              <a:tr h="886017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단계</a:t>
                      </a: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09.04</a:t>
                      </a:r>
                    </a:p>
                    <a:p>
                      <a:pPr lvl="0" algn="ctr" latinLnBrk="1"/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월</a:t>
                      </a: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09.05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화</a:t>
                      </a: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09.06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수</a:t>
                      </a: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09.07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목</a:t>
                      </a: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09.08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금</a:t>
                      </a:r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09.09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토</a:t>
                      </a: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09.10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일</a:t>
                      </a: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09.11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월</a:t>
                      </a: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09.12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화</a:t>
                      </a: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09.13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(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수</a:t>
                      </a:r>
                      <a:r>
                        <a:rPr lang="en-US" altLang="ko-KR" dirty="0">
                          <a:latin typeface="+mn-lt"/>
                          <a:cs typeface="ADLaM Display" panose="020F0502020204030204" pitchFamily="2" charset="0"/>
                        </a:rPr>
                        <a:t>)</a:t>
                      </a:r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>
                    <a:solidFill>
                      <a:srgbClr val="D1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901718"/>
                  </a:ext>
                </a:extLst>
              </a:tr>
              <a:tr h="886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개발환경 세팅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909808"/>
                  </a:ext>
                </a:extLst>
              </a:tr>
              <a:tr h="886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자료 수집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352941"/>
                  </a:ext>
                </a:extLst>
              </a:tr>
              <a:tr h="886017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화면 설계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7538433"/>
                  </a:ext>
                </a:extLst>
              </a:tr>
              <a:tr h="88601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dirty="0">
                          <a:latin typeface="+mn-lt"/>
                          <a:ea typeface="ADLaM Display" panose="020F0502020204030204" pitchFamily="2" charset="0"/>
                          <a:cs typeface="ADLaM Display" panose="020F0502020204030204" pitchFamily="2" charset="0"/>
                        </a:rPr>
                        <a:t>ERD </a:t>
                      </a:r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작성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029538"/>
                  </a:ext>
                </a:extLst>
              </a:tr>
              <a:tr h="886017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latin typeface="+mn-lt"/>
                          <a:cs typeface="ADLaM Display" panose="020F0502020204030204" pitchFamily="2" charset="0"/>
                        </a:rPr>
                        <a:t>웹 개발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latin typeface="+mn-lt"/>
                        <a:cs typeface="ADLaM Display" panose="020F05020202040302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2629961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일정 계획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5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5B0682E0-4DAC-8E52-335A-4F3E31C6D71D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13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0" name="그림 9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6243D0E9-6923-9482-623B-E3BF08126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7" name="화살표: 오른쪽 1">
            <a:extLst>
              <a:ext uri="{FF2B5EF4-FFF2-40B4-BE49-F238E27FC236}">
                <a16:creationId xmlns:a16="http://schemas.microsoft.com/office/drawing/2014/main" id="{1C814DB6-9F6F-9679-DE47-471327093944}"/>
              </a:ext>
            </a:extLst>
          </p:cNvPr>
          <p:cNvSpPr/>
          <p:nvPr/>
        </p:nvSpPr>
        <p:spPr>
          <a:xfrm>
            <a:off x="1352601" y="3123360"/>
            <a:ext cx="1296143" cy="5225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2">
            <a:extLst>
              <a:ext uri="{FF2B5EF4-FFF2-40B4-BE49-F238E27FC236}">
                <a16:creationId xmlns:a16="http://schemas.microsoft.com/office/drawing/2014/main" id="{B03715DB-42A6-C5AC-EC9F-21E72450B76E}"/>
              </a:ext>
            </a:extLst>
          </p:cNvPr>
          <p:cNvSpPr/>
          <p:nvPr/>
        </p:nvSpPr>
        <p:spPr>
          <a:xfrm>
            <a:off x="1352600" y="2204864"/>
            <a:ext cx="864096" cy="5225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5">
            <a:extLst>
              <a:ext uri="{FF2B5EF4-FFF2-40B4-BE49-F238E27FC236}">
                <a16:creationId xmlns:a16="http://schemas.microsoft.com/office/drawing/2014/main" id="{8C5D1252-3D9C-6510-3F4B-F85C78BABA17}"/>
              </a:ext>
            </a:extLst>
          </p:cNvPr>
          <p:cNvSpPr/>
          <p:nvPr/>
        </p:nvSpPr>
        <p:spPr>
          <a:xfrm>
            <a:off x="2216697" y="4017968"/>
            <a:ext cx="1639112" cy="5225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6">
            <a:extLst>
              <a:ext uri="{FF2B5EF4-FFF2-40B4-BE49-F238E27FC236}">
                <a16:creationId xmlns:a16="http://schemas.microsoft.com/office/drawing/2014/main" id="{7B80F85F-5A8D-B63D-0C43-09F3F270DC52}"/>
              </a:ext>
            </a:extLst>
          </p:cNvPr>
          <p:cNvSpPr/>
          <p:nvPr/>
        </p:nvSpPr>
        <p:spPr>
          <a:xfrm>
            <a:off x="2559665" y="4892154"/>
            <a:ext cx="1296143" cy="5225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7">
            <a:extLst>
              <a:ext uri="{FF2B5EF4-FFF2-40B4-BE49-F238E27FC236}">
                <a16:creationId xmlns:a16="http://schemas.microsoft.com/office/drawing/2014/main" id="{A390E0E1-9D73-A2BC-9524-CA23CD27F1DA}"/>
              </a:ext>
            </a:extLst>
          </p:cNvPr>
          <p:cNvSpPr/>
          <p:nvPr/>
        </p:nvSpPr>
        <p:spPr>
          <a:xfrm>
            <a:off x="3440832" y="5767850"/>
            <a:ext cx="6345535" cy="52251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931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개발환경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500" b="1" dirty="0">
                <a:solidFill>
                  <a:schemeClr val="bg1"/>
                </a:solidFill>
              </a:rPr>
              <a:t>6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8">
            <a:extLst>
              <a:ext uri="{FF2B5EF4-FFF2-40B4-BE49-F238E27FC236}">
                <a16:creationId xmlns:a16="http://schemas.microsoft.com/office/drawing/2014/main" id="{BF9F1352-C266-03C9-AAE8-1902449BC2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504" y="2690336"/>
            <a:ext cx="6628172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800" b="1" dirty="0">
                <a:solidFill>
                  <a:schemeClr val="tx2"/>
                </a:solidFill>
                <a:latin typeface="+mn-lt"/>
              </a:rPr>
              <a:t>- Spring Boot</a:t>
            </a:r>
          </a:p>
          <a:p>
            <a:endParaRPr lang="en-US" altLang="ko-KR" sz="1800" b="1" dirty="0">
              <a:solidFill>
                <a:schemeClr val="tx2"/>
              </a:solidFill>
              <a:latin typeface="+mn-lt"/>
            </a:endParaRPr>
          </a:p>
          <a:p>
            <a:r>
              <a:rPr lang="en-US" altLang="ko-KR" sz="1800" b="1" dirty="0">
                <a:solidFill>
                  <a:schemeClr val="tx2"/>
                </a:solidFill>
                <a:latin typeface="+mn-lt"/>
              </a:rPr>
              <a:t>- IntelliJ</a:t>
            </a:r>
          </a:p>
          <a:p>
            <a:endParaRPr lang="en-US" altLang="ko-KR" sz="1800" b="1" dirty="0">
              <a:solidFill>
                <a:schemeClr val="tx2"/>
              </a:solidFill>
              <a:latin typeface="+mn-lt"/>
            </a:endParaRPr>
          </a:p>
          <a:p>
            <a:r>
              <a:rPr lang="en-US" altLang="ko-KR" sz="1800" b="1" dirty="0">
                <a:solidFill>
                  <a:schemeClr val="tx2"/>
                </a:solidFill>
                <a:latin typeface="+mn-lt"/>
              </a:rPr>
              <a:t>- MySQL</a:t>
            </a:r>
          </a:p>
          <a:p>
            <a:endParaRPr lang="en-US" altLang="ko-KR" sz="1800" b="1" dirty="0">
              <a:solidFill>
                <a:schemeClr val="tx2"/>
              </a:solidFill>
              <a:latin typeface="+mn-lt"/>
            </a:endParaRPr>
          </a:p>
          <a:p>
            <a:r>
              <a:rPr lang="en-US" altLang="ko-KR" sz="1800" b="1" dirty="0">
                <a:solidFill>
                  <a:schemeClr val="tx2"/>
                </a:solidFill>
                <a:latin typeface="+mn-lt"/>
              </a:rPr>
              <a:t>- JPA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5B0682E0-4DAC-8E52-335A-4F3E31C6D71D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R" sz="800" dirty="0">
                <a:solidFill>
                  <a:prstClr val="black"/>
                </a:solidFill>
                <a:latin typeface="+mn-ea"/>
              </a:rPr>
              <a:t>14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A6A93C1-5B5F-97F3-E832-115AE0B3F025}"/>
              </a:ext>
            </a:extLst>
          </p:cNvPr>
          <p:cNvSpPr/>
          <p:nvPr/>
        </p:nvSpPr>
        <p:spPr>
          <a:xfrm>
            <a:off x="200025" y="1266824"/>
            <a:ext cx="9505502" cy="5179051"/>
          </a:xfrm>
          <a:prstGeom prst="rect">
            <a:avLst/>
          </a:prstGeom>
          <a:noFill/>
          <a:ln w="3175">
            <a:solidFill>
              <a:srgbClr val="E46C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8" name="그림 7" descr="그래픽, 상징, 로고, 폰트이(가) 표시된 사진&#10;&#10;자동 생성된 설명">
            <a:extLst>
              <a:ext uri="{FF2B5EF4-FFF2-40B4-BE49-F238E27FC236}">
                <a16:creationId xmlns:a16="http://schemas.microsoft.com/office/drawing/2014/main" id="{4A2FE4E6-8865-BC1F-EC55-A6C029F59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756" y="3214609"/>
            <a:ext cx="360000" cy="360000"/>
          </a:xfrm>
          <a:prstGeom prst="rect">
            <a:avLst/>
          </a:prstGeom>
        </p:spPr>
      </p:pic>
      <p:pic>
        <p:nvPicPr>
          <p:cNvPr id="15" name="그림 14" descr="상징, 로고, 그린, 그래픽이(가) 표시된 사진&#10;&#10;자동 생성된 설명">
            <a:extLst>
              <a:ext uri="{FF2B5EF4-FFF2-40B4-BE49-F238E27FC236}">
                <a16:creationId xmlns:a16="http://schemas.microsoft.com/office/drawing/2014/main" id="{B376CD09-FD67-2C55-EC62-27D7FA9B7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696" y="2690336"/>
            <a:ext cx="360000" cy="360000"/>
          </a:xfrm>
          <a:prstGeom prst="rect">
            <a:avLst/>
          </a:prstGeom>
        </p:spPr>
      </p:pic>
      <p:pic>
        <p:nvPicPr>
          <p:cNvPr id="10" name="그림 9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6243D0E9-6923-9482-623B-E3BF08126E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pic>
        <p:nvPicPr>
          <p:cNvPr id="27" name="그림 26" descr="로고, 폰트, 상징, 그래픽이(가) 표시된 사진&#10;&#10;자동 생성된 설명">
            <a:extLst>
              <a:ext uri="{FF2B5EF4-FFF2-40B4-BE49-F238E27FC236}">
                <a16:creationId xmlns:a16="http://schemas.microsoft.com/office/drawing/2014/main" id="{837532FA-9857-7E18-D0A3-D657E107D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270" y="4289661"/>
            <a:ext cx="432000" cy="432000"/>
          </a:xfrm>
          <a:prstGeom prst="rect">
            <a:avLst/>
          </a:prstGeom>
        </p:spPr>
      </p:pic>
      <p:pic>
        <p:nvPicPr>
          <p:cNvPr id="33" name="그림 32" descr="로고, 폰트, 그래픽, 원이(가) 표시된 사진&#10;&#10;자동 생성된 설명">
            <a:extLst>
              <a:ext uri="{FF2B5EF4-FFF2-40B4-BE49-F238E27FC236}">
                <a16:creationId xmlns:a16="http://schemas.microsoft.com/office/drawing/2014/main" id="{EEFA5ACC-B231-7855-AE4A-4ADCFF3417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270" y="3789080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24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2"/>
            <a:ext cx="252000" cy="1440000"/>
          </a:xfrm>
          <a:prstGeom prst="rect">
            <a:avLst/>
          </a:prstGeom>
          <a:solidFill>
            <a:srgbClr val="0973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+mn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7056" y="222575"/>
            <a:ext cx="5245983" cy="875831"/>
            <a:chOff x="1" y="378584"/>
            <a:chExt cx="4979924" cy="875831"/>
          </a:xfrm>
        </p:grpSpPr>
        <p:sp>
          <p:nvSpPr>
            <p:cNvPr id="4" name="직사각형 3"/>
            <p:cNvSpPr/>
            <p:nvPr/>
          </p:nvSpPr>
          <p:spPr>
            <a:xfrm>
              <a:off x="920103" y="1094435"/>
              <a:ext cx="4059822" cy="153888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anchor="ctr">
              <a:spAutoFit/>
            </a:bodyPr>
            <a:lstStyle/>
            <a:p>
              <a:pPr>
                <a:defRPr/>
              </a:pPr>
              <a:r>
                <a:rPr lang="ko-KR" altLang="en-US" sz="1000" b="1" dirty="0">
                  <a:solidFill>
                    <a:schemeClr val="bg1">
                      <a:lumMod val="65000"/>
                    </a:schemeClr>
                  </a:solidFill>
                  <a:latin typeface="+mn-ea"/>
                  <a:cs typeface="Arial" pitchFamily="34" charset="0"/>
                </a:rPr>
                <a:t>회원 관리 기획서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895915" y="684408"/>
              <a:ext cx="1621406" cy="36933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b" anchorCtr="0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cs typeface="Arial" pitchFamily="34" charset="0"/>
                </a:rPr>
                <a:t>CONTENTS</a:t>
              </a:r>
              <a:endParaRPr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Arial" pitchFamily="34" charset="0"/>
              </a:endParaRPr>
            </a:p>
          </p:txBody>
        </p:sp>
        <p:sp>
          <p:nvSpPr>
            <p:cNvPr id="6" name="Freeform 166"/>
            <p:cNvSpPr>
              <a:spLocks noEditPoints="1"/>
            </p:cNvSpPr>
            <p:nvPr/>
          </p:nvSpPr>
          <p:spPr bwMode="auto">
            <a:xfrm>
              <a:off x="1" y="378584"/>
              <a:ext cx="761999" cy="875831"/>
            </a:xfrm>
            <a:custGeom>
              <a:avLst/>
              <a:gdLst>
                <a:gd name="T0" fmla="*/ 56 w 89"/>
                <a:gd name="T1" fmla="*/ 20 h 106"/>
                <a:gd name="T2" fmla="*/ 20 w 89"/>
                <a:gd name="T3" fmla="*/ 20 h 106"/>
                <a:gd name="T4" fmla="*/ 20 w 89"/>
                <a:gd name="T5" fmla="*/ 14 h 106"/>
                <a:gd name="T6" fmla="*/ 7 w 89"/>
                <a:gd name="T7" fmla="*/ 29 h 106"/>
                <a:gd name="T8" fmla="*/ 7 w 89"/>
                <a:gd name="T9" fmla="*/ 71 h 106"/>
                <a:gd name="T10" fmla="*/ 25 w 89"/>
                <a:gd name="T11" fmla="*/ 89 h 106"/>
                <a:gd name="T12" fmla="*/ 29 w 89"/>
                <a:gd name="T13" fmla="*/ 89 h 106"/>
                <a:gd name="T14" fmla="*/ 29 w 89"/>
                <a:gd name="T15" fmla="*/ 95 h 106"/>
                <a:gd name="T16" fmla="*/ 20 w 89"/>
                <a:gd name="T17" fmla="*/ 95 h 106"/>
                <a:gd name="T18" fmla="*/ 0 w 89"/>
                <a:gd name="T19" fmla="*/ 75 h 106"/>
                <a:gd name="T20" fmla="*/ 0 w 89"/>
                <a:gd name="T21" fmla="*/ 26 h 106"/>
                <a:gd name="T22" fmla="*/ 20 w 89"/>
                <a:gd name="T23" fmla="*/ 7 h 106"/>
                <a:gd name="T24" fmla="*/ 20 w 89"/>
                <a:gd name="T25" fmla="*/ 0 h 106"/>
                <a:gd name="T26" fmla="*/ 56 w 89"/>
                <a:gd name="T27" fmla="*/ 0 h 106"/>
                <a:gd name="T28" fmla="*/ 56 w 89"/>
                <a:gd name="T29" fmla="*/ 7 h 106"/>
                <a:gd name="T30" fmla="*/ 76 w 89"/>
                <a:gd name="T31" fmla="*/ 26 h 106"/>
                <a:gd name="T32" fmla="*/ 76 w 89"/>
                <a:gd name="T33" fmla="*/ 37 h 106"/>
                <a:gd name="T34" fmla="*/ 69 w 89"/>
                <a:gd name="T35" fmla="*/ 37 h 106"/>
                <a:gd name="T36" fmla="*/ 69 w 89"/>
                <a:gd name="T37" fmla="*/ 29 h 106"/>
                <a:gd name="T38" fmla="*/ 56 w 89"/>
                <a:gd name="T39" fmla="*/ 14 h 106"/>
                <a:gd name="T40" fmla="*/ 56 w 89"/>
                <a:gd name="T41" fmla="*/ 20 h 106"/>
                <a:gd name="T42" fmla="*/ 84 w 89"/>
                <a:gd name="T43" fmla="*/ 85 h 106"/>
                <a:gd name="T44" fmla="*/ 69 w 89"/>
                <a:gd name="T45" fmla="*/ 85 h 106"/>
                <a:gd name="T46" fmla="*/ 69 w 89"/>
                <a:gd name="T47" fmla="*/ 101 h 106"/>
                <a:gd name="T48" fmla="*/ 84 w 89"/>
                <a:gd name="T49" fmla="*/ 85 h 106"/>
                <a:gd name="T50" fmla="*/ 69 w 89"/>
                <a:gd name="T51" fmla="*/ 106 h 106"/>
                <a:gd name="T52" fmla="*/ 48 w 89"/>
                <a:gd name="T53" fmla="*/ 106 h 106"/>
                <a:gd name="T54" fmla="*/ 34 w 89"/>
                <a:gd name="T55" fmla="*/ 91 h 106"/>
                <a:gd name="T56" fmla="*/ 34 w 89"/>
                <a:gd name="T57" fmla="*/ 56 h 106"/>
                <a:gd name="T58" fmla="*/ 48 w 89"/>
                <a:gd name="T59" fmla="*/ 42 h 106"/>
                <a:gd name="T60" fmla="*/ 75 w 89"/>
                <a:gd name="T61" fmla="*/ 42 h 106"/>
                <a:gd name="T62" fmla="*/ 89 w 89"/>
                <a:gd name="T63" fmla="*/ 56 h 106"/>
                <a:gd name="T64" fmla="*/ 89 w 89"/>
                <a:gd name="T65" fmla="*/ 85 h 106"/>
                <a:gd name="T66" fmla="*/ 69 w 89"/>
                <a:gd name="T67" fmla="*/ 106 h 106"/>
                <a:gd name="T68" fmla="*/ 48 w 89"/>
                <a:gd name="T69" fmla="*/ 46 h 106"/>
                <a:gd name="T70" fmla="*/ 39 w 89"/>
                <a:gd name="T71" fmla="*/ 57 h 106"/>
                <a:gd name="T72" fmla="*/ 39 w 89"/>
                <a:gd name="T73" fmla="*/ 88 h 106"/>
                <a:gd name="T74" fmla="*/ 52 w 89"/>
                <a:gd name="T75" fmla="*/ 101 h 106"/>
                <a:gd name="T76" fmla="*/ 66 w 89"/>
                <a:gd name="T77" fmla="*/ 101 h 106"/>
                <a:gd name="T78" fmla="*/ 66 w 89"/>
                <a:gd name="T79" fmla="*/ 84 h 106"/>
                <a:gd name="T80" fmla="*/ 68 w 89"/>
                <a:gd name="T81" fmla="*/ 83 h 106"/>
                <a:gd name="T82" fmla="*/ 84 w 89"/>
                <a:gd name="T83" fmla="*/ 83 h 106"/>
                <a:gd name="T84" fmla="*/ 84 w 89"/>
                <a:gd name="T85" fmla="*/ 57 h 106"/>
                <a:gd name="T86" fmla="*/ 75 w 89"/>
                <a:gd name="T87" fmla="*/ 46 h 106"/>
                <a:gd name="T88" fmla="*/ 48 w 89"/>
                <a:gd name="T89" fmla="*/ 46 h 106"/>
                <a:gd name="T90" fmla="*/ 50 w 89"/>
                <a:gd name="T91" fmla="*/ 77 h 106"/>
                <a:gd name="T92" fmla="*/ 72 w 89"/>
                <a:gd name="T93" fmla="*/ 77 h 106"/>
                <a:gd name="T94" fmla="*/ 72 w 89"/>
                <a:gd name="T95" fmla="*/ 73 h 106"/>
                <a:gd name="T96" fmla="*/ 50 w 89"/>
                <a:gd name="T97" fmla="*/ 73 h 106"/>
                <a:gd name="T98" fmla="*/ 50 w 89"/>
                <a:gd name="T99" fmla="*/ 77 h 106"/>
                <a:gd name="T100" fmla="*/ 50 w 89"/>
                <a:gd name="T101" fmla="*/ 58 h 106"/>
                <a:gd name="T102" fmla="*/ 72 w 89"/>
                <a:gd name="T103" fmla="*/ 58 h 106"/>
                <a:gd name="T104" fmla="*/ 72 w 89"/>
                <a:gd name="T105" fmla="*/ 54 h 106"/>
                <a:gd name="T106" fmla="*/ 50 w 89"/>
                <a:gd name="T107" fmla="*/ 54 h 106"/>
                <a:gd name="T108" fmla="*/ 50 w 89"/>
                <a:gd name="T109" fmla="*/ 58 h 106"/>
                <a:gd name="T110" fmla="*/ 50 w 89"/>
                <a:gd name="T111" fmla="*/ 68 h 106"/>
                <a:gd name="T112" fmla="*/ 72 w 89"/>
                <a:gd name="T113" fmla="*/ 68 h 106"/>
                <a:gd name="T114" fmla="*/ 72 w 89"/>
                <a:gd name="T115" fmla="*/ 64 h 106"/>
                <a:gd name="T116" fmla="*/ 50 w 89"/>
                <a:gd name="T117" fmla="*/ 64 h 106"/>
                <a:gd name="T118" fmla="*/ 50 w 89"/>
                <a:gd name="T119" fmla="*/ 6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9" h="106">
                  <a:moveTo>
                    <a:pt x="56" y="20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2" y="14"/>
                    <a:pt x="7" y="20"/>
                    <a:pt x="7" y="29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82"/>
                    <a:pt x="12" y="89"/>
                    <a:pt x="25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91"/>
                    <a:pt x="29" y="93"/>
                    <a:pt x="29" y="95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9" y="95"/>
                    <a:pt x="0" y="86"/>
                    <a:pt x="0" y="7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6"/>
                    <a:pt x="9" y="7"/>
                    <a:pt x="20" y="7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6"/>
                    <a:pt x="76" y="8"/>
                    <a:pt x="76" y="26"/>
                  </a:cubicBezTo>
                  <a:cubicBezTo>
                    <a:pt x="76" y="37"/>
                    <a:pt x="76" y="37"/>
                    <a:pt x="76" y="37"/>
                  </a:cubicBezTo>
                  <a:cubicBezTo>
                    <a:pt x="74" y="37"/>
                    <a:pt x="71" y="37"/>
                    <a:pt x="69" y="37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69" y="19"/>
                    <a:pt x="65" y="14"/>
                    <a:pt x="56" y="14"/>
                  </a:cubicBezTo>
                  <a:cubicBezTo>
                    <a:pt x="56" y="20"/>
                    <a:pt x="56" y="20"/>
                    <a:pt x="56" y="20"/>
                  </a:cubicBezTo>
                  <a:close/>
                  <a:moveTo>
                    <a:pt x="84" y="85"/>
                  </a:moveTo>
                  <a:cubicBezTo>
                    <a:pt x="69" y="85"/>
                    <a:pt x="69" y="85"/>
                    <a:pt x="69" y="85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84" y="85"/>
                    <a:pt x="84" y="85"/>
                    <a:pt x="84" y="85"/>
                  </a:cubicBezTo>
                  <a:close/>
                  <a:moveTo>
                    <a:pt x="69" y="106"/>
                  </a:moveTo>
                  <a:cubicBezTo>
                    <a:pt x="48" y="106"/>
                    <a:pt x="48" y="106"/>
                    <a:pt x="48" y="106"/>
                  </a:cubicBezTo>
                  <a:cubicBezTo>
                    <a:pt x="40" y="106"/>
                    <a:pt x="34" y="99"/>
                    <a:pt x="34" y="9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4" y="48"/>
                    <a:pt x="40" y="42"/>
                    <a:pt x="48" y="42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82" y="42"/>
                    <a:pt x="89" y="48"/>
                    <a:pt x="89" y="56"/>
                  </a:cubicBezTo>
                  <a:cubicBezTo>
                    <a:pt x="89" y="85"/>
                    <a:pt x="89" y="85"/>
                    <a:pt x="89" y="85"/>
                  </a:cubicBezTo>
                  <a:cubicBezTo>
                    <a:pt x="69" y="106"/>
                    <a:pt x="69" y="106"/>
                    <a:pt x="69" y="106"/>
                  </a:cubicBezTo>
                  <a:close/>
                  <a:moveTo>
                    <a:pt x="48" y="46"/>
                  </a:moveTo>
                  <a:cubicBezTo>
                    <a:pt x="42" y="46"/>
                    <a:pt x="39" y="51"/>
                    <a:pt x="39" y="57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9" y="96"/>
                    <a:pt x="42" y="101"/>
                    <a:pt x="52" y="101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66" y="84"/>
                    <a:pt x="66" y="84"/>
                    <a:pt x="66" y="84"/>
                  </a:cubicBezTo>
                  <a:cubicBezTo>
                    <a:pt x="66" y="83"/>
                    <a:pt x="67" y="83"/>
                    <a:pt x="68" y="83"/>
                  </a:cubicBezTo>
                  <a:cubicBezTo>
                    <a:pt x="84" y="83"/>
                    <a:pt x="84" y="83"/>
                    <a:pt x="84" y="83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4" y="51"/>
                    <a:pt x="80" y="46"/>
                    <a:pt x="75" y="46"/>
                  </a:cubicBezTo>
                  <a:cubicBezTo>
                    <a:pt x="48" y="46"/>
                    <a:pt x="48" y="46"/>
                    <a:pt x="48" y="46"/>
                  </a:cubicBezTo>
                  <a:close/>
                  <a:moveTo>
                    <a:pt x="50" y="77"/>
                  </a:moveTo>
                  <a:cubicBezTo>
                    <a:pt x="72" y="77"/>
                    <a:pt x="72" y="77"/>
                    <a:pt x="72" y="77"/>
                  </a:cubicBezTo>
                  <a:cubicBezTo>
                    <a:pt x="75" y="77"/>
                    <a:pt x="75" y="73"/>
                    <a:pt x="72" y="73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8" y="73"/>
                    <a:pt x="48" y="77"/>
                    <a:pt x="50" y="77"/>
                  </a:cubicBezTo>
                  <a:close/>
                  <a:moveTo>
                    <a:pt x="50" y="58"/>
                  </a:moveTo>
                  <a:cubicBezTo>
                    <a:pt x="72" y="58"/>
                    <a:pt x="72" y="58"/>
                    <a:pt x="72" y="58"/>
                  </a:cubicBezTo>
                  <a:cubicBezTo>
                    <a:pt x="75" y="58"/>
                    <a:pt x="75" y="54"/>
                    <a:pt x="72" y="54"/>
                  </a:cubicBezTo>
                  <a:cubicBezTo>
                    <a:pt x="50" y="54"/>
                    <a:pt x="50" y="54"/>
                    <a:pt x="50" y="54"/>
                  </a:cubicBezTo>
                  <a:cubicBezTo>
                    <a:pt x="48" y="54"/>
                    <a:pt x="48" y="58"/>
                    <a:pt x="50" y="58"/>
                  </a:cubicBezTo>
                  <a:close/>
                  <a:moveTo>
                    <a:pt x="50" y="68"/>
                  </a:moveTo>
                  <a:cubicBezTo>
                    <a:pt x="72" y="68"/>
                    <a:pt x="72" y="68"/>
                    <a:pt x="72" y="68"/>
                  </a:cubicBezTo>
                  <a:cubicBezTo>
                    <a:pt x="75" y="68"/>
                    <a:pt x="75" y="64"/>
                    <a:pt x="72" y="64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48" y="64"/>
                    <a:pt x="48" y="68"/>
                    <a:pt x="50" y="68"/>
                  </a:cubicBezTo>
                  <a:close/>
                </a:path>
              </a:pathLst>
            </a:custGeom>
            <a:solidFill>
              <a:srgbClr val="0973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dirty="0">
                <a:solidFill>
                  <a:schemeClr val="lt1"/>
                </a:solidFill>
                <a:latin typeface="+mn-ea"/>
              </a:endParaRPr>
            </a:p>
          </p:txBody>
        </p:sp>
      </p:grpSp>
      <p:cxnSp>
        <p:nvCxnSpPr>
          <p:cNvPr id="7" name="직선 연결선 6"/>
          <p:cNvCxnSpPr/>
          <p:nvPr/>
        </p:nvCxnSpPr>
        <p:spPr>
          <a:xfrm>
            <a:off x="0" y="1439998"/>
            <a:ext cx="1405890" cy="0"/>
          </a:xfrm>
          <a:prstGeom prst="line">
            <a:avLst/>
          </a:prstGeom>
          <a:ln w="25400">
            <a:solidFill>
              <a:srgbClr val="0973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1"/>
          <p:cNvSpPr>
            <a:spLocks noChangeArrowheads="1"/>
          </p:cNvSpPr>
          <p:nvPr/>
        </p:nvSpPr>
        <p:spPr bwMode="auto">
          <a:xfrm>
            <a:off x="702945" y="2016914"/>
            <a:ext cx="3939320" cy="2824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t" anchorCtr="0">
            <a:spAutoFit/>
          </a:bodyPr>
          <a:lstStyle/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1. </a:t>
            </a:r>
            <a:r>
              <a:rPr lang="ko-KR" altLang="en-US" b="1" dirty="0">
                <a:solidFill>
                  <a:srgbClr val="2D87C6"/>
                </a:solidFill>
                <a:cs typeface="Arial" pitchFamily="34" charset="0"/>
              </a:rPr>
              <a:t>최근 동향</a:t>
            </a:r>
            <a:endParaRPr lang="en-US" altLang="ko-KR" b="1" dirty="0">
              <a:solidFill>
                <a:srgbClr val="2D87C6"/>
              </a:solidFill>
              <a:cs typeface="Arial" pitchFamily="34" charset="0"/>
            </a:endParaRPr>
          </a:p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2. </a:t>
            </a:r>
            <a:r>
              <a:rPr lang="ko-KR" altLang="en-US" b="1" dirty="0">
                <a:solidFill>
                  <a:srgbClr val="2D87C6"/>
                </a:solidFill>
                <a:cs typeface="Arial" pitchFamily="34" charset="0"/>
              </a:rPr>
              <a:t>선정 이유 및 타당성</a:t>
            </a:r>
            <a:endParaRPr lang="en-US" altLang="ko-KR" b="1" dirty="0">
              <a:solidFill>
                <a:srgbClr val="2D87C6"/>
              </a:solidFill>
              <a:cs typeface="Arial" pitchFamily="34" charset="0"/>
            </a:endParaRPr>
          </a:p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3. </a:t>
            </a:r>
            <a:r>
              <a:rPr lang="ko-KR" altLang="en-US" b="1" dirty="0">
                <a:solidFill>
                  <a:srgbClr val="2D87C6"/>
                </a:solidFill>
                <a:cs typeface="Arial" pitchFamily="34" charset="0"/>
              </a:rPr>
              <a:t>화면 구성</a:t>
            </a:r>
            <a:endParaRPr lang="en-US" altLang="ko-KR" b="1" dirty="0">
              <a:solidFill>
                <a:srgbClr val="2D87C6"/>
              </a:solidFill>
              <a:cs typeface="Arial" pitchFamily="34" charset="0"/>
            </a:endParaRPr>
          </a:p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4. ERD</a:t>
            </a:r>
          </a:p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5.</a:t>
            </a:r>
            <a:r>
              <a:rPr lang="ko-KR" altLang="en-US" b="1" dirty="0">
                <a:solidFill>
                  <a:srgbClr val="2D87C6"/>
                </a:solidFill>
                <a:cs typeface="Arial" pitchFamily="34" charset="0"/>
              </a:rPr>
              <a:t> 일정 관리</a:t>
            </a:r>
            <a:endParaRPr lang="en-US" altLang="ko-KR" b="1" dirty="0">
              <a:solidFill>
                <a:srgbClr val="2D87C6"/>
              </a:solidFill>
              <a:cs typeface="Arial" pitchFamily="34" charset="0"/>
            </a:endParaRPr>
          </a:p>
          <a:p>
            <a:pPr defTabSz="787400" latinLnBrk="0">
              <a:lnSpc>
                <a:spcPct val="15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2D87C6"/>
                </a:solidFill>
                <a:cs typeface="Arial" pitchFamily="34" charset="0"/>
              </a:rPr>
              <a:t>6. </a:t>
            </a:r>
            <a:r>
              <a:rPr lang="ko-KR" altLang="en-US" b="1" dirty="0">
                <a:solidFill>
                  <a:srgbClr val="2D87C6"/>
                </a:solidFill>
                <a:cs typeface="Arial" pitchFamily="34" charset="0"/>
              </a:rPr>
              <a:t>개발환경</a:t>
            </a:r>
            <a:endParaRPr lang="en-US" altLang="ko-KR" sz="1600" b="1" dirty="0">
              <a:solidFill>
                <a:srgbClr val="2D87C6"/>
              </a:solidFill>
              <a:cs typeface="Arial" pitchFamily="34" charset="0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4EA042D2-9DAB-069A-4530-7FAE19F5E14E}"/>
              </a:ext>
            </a:extLst>
          </p:cNvPr>
          <p:cNvSpPr/>
          <p:nvPr/>
        </p:nvSpPr>
        <p:spPr>
          <a:xfrm>
            <a:off x="4755000" y="6576443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R" sz="800" dirty="0">
                <a:solidFill>
                  <a:prstClr val="black"/>
                </a:solidFill>
                <a:latin typeface="+mn-ea"/>
              </a:rPr>
              <a:t>2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68932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</a:rPr>
              <a:t>최근 동향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1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05F3ED56-678E-B3B7-627A-96EC80D56E94}"/>
              </a:ext>
            </a:extLst>
          </p:cNvPr>
          <p:cNvSpPr/>
          <p:nvPr/>
        </p:nvSpPr>
        <p:spPr>
          <a:xfrm>
            <a:off x="4755000" y="6576443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R" sz="800" dirty="0">
                <a:solidFill>
                  <a:prstClr val="black"/>
                </a:solidFill>
                <a:latin typeface="+mn-ea"/>
              </a:rPr>
              <a:t>3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A483CBC-96BA-C6EC-8A9B-844D877E0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61EFBC7-0836-91B0-D7A4-514E5B8464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425" t="24417" r="32443" b="21136"/>
          <a:stretch/>
        </p:blipFill>
        <p:spPr>
          <a:xfrm>
            <a:off x="756938" y="2596182"/>
            <a:ext cx="2700000" cy="254289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50341E0-58EE-5534-B4FB-E9474E8E67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132" t="15906" r="32398" b="-468"/>
          <a:stretch/>
        </p:blipFill>
        <p:spPr>
          <a:xfrm>
            <a:off x="4222597" y="1813733"/>
            <a:ext cx="2756950" cy="410778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6B0928F-1475-7580-0297-89C879AA6A22}"/>
              </a:ext>
            </a:extLst>
          </p:cNvPr>
          <p:cNvSpPr txBox="1"/>
          <p:nvPr/>
        </p:nvSpPr>
        <p:spPr>
          <a:xfrm>
            <a:off x="7905328" y="2144078"/>
            <a:ext cx="171766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필수 사항</a:t>
            </a:r>
            <a:endParaRPr lang="en-US" altLang="ko-KR" sz="28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아이디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비밀번호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이름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생년월일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전화번호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endParaRPr kumimoji="0" lang="en-US" altLang="ko-KR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endParaRPr kumimoji="0" lang="en-US" altLang="ko-KR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선택 사항</a:t>
            </a:r>
            <a:endParaRPr lang="en-US" altLang="ko-KR" sz="28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확인용 이메일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성별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EE5F896-8519-E5D2-4164-7DBC826E4D75}"/>
              </a:ext>
            </a:extLst>
          </p:cNvPr>
          <p:cNvGrpSpPr/>
          <p:nvPr/>
        </p:nvGrpSpPr>
        <p:grpSpPr>
          <a:xfrm>
            <a:off x="200025" y="1266824"/>
            <a:ext cx="9505502" cy="5179051"/>
            <a:chOff x="200025" y="1266824"/>
            <a:chExt cx="9505502" cy="5179051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FA6A93C1-5B5F-97F3-E832-115AE0B3F025}"/>
                </a:ext>
              </a:extLst>
            </p:cNvPr>
            <p:cNvSpPr/>
            <p:nvPr/>
          </p:nvSpPr>
          <p:spPr>
            <a:xfrm>
              <a:off x="200025" y="1266824"/>
              <a:ext cx="9505502" cy="5179051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20" name="직선 연결선[R] 19">
              <a:extLst>
                <a:ext uri="{FF2B5EF4-FFF2-40B4-BE49-F238E27FC236}">
                  <a16:creationId xmlns:a16="http://schemas.microsoft.com/office/drawing/2014/main" id="{215334DF-99BD-90D5-A200-487BCAEC2151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266824"/>
              <a:ext cx="0" cy="5179051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2EE8E5B4-6457-54CC-9AEE-6D4CF4E1D571}"/>
              </a:ext>
            </a:extLst>
          </p:cNvPr>
          <p:cNvSpPr/>
          <p:nvPr/>
        </p:nvSpPr>
        <p:spPr>
          <a:xfrm>
            <a:off x="814708" y="2996952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CDEE08C-A4E7-0B66-E24C-BD495AF76124}"/>
              </a:ext>
            </a:extLst>
          </p:cNvPr>
          <p:cNvSpPr/>
          <p:nvPr/>
        </p:nvSpPr>
        <p:spPr>
          <a:xfrm>
            <a:off x="4111137" y="1683165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5096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</a:rPr>
              <a:t>최근 동향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1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05F3ED56-678E-B3B7-627A-96EC80D56E94}"/>
              </a:ext>
            </a:extLst>
          </p:cNvPr>
          <p:cNvSpPr/>
          <p:nvPr/>
        </p:nvSpPr>
        <p:spPr>
          <a:xfrm>
            <a:off x="4755000" y="6576443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4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6A93C1-5B5F-97F3-E832-115AE0B3F025}"/>
              </a:ext>
            </a:extLst>
          </p:cNvPr>
          <p:cNvSpPr/>
          <p:nvPr/>
        </p:nvSpPr>
        <p:spPr>
          <a:xfrm>
            <a:off x="200025" y="1266824"/>
            <a:ext cx="9505502" cy="5179051"/>
          </a:xfrm>
          <a:prstGeom prst="rect">
            <a:avLst/>
          </a:prstGeom>
          <a:noFill/>
          <a:ln w="3175">
            <a:solidFill>
              <a:srgbClr val="E46C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A483CBC-96BA-C6EC-8A9B-844D877E0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ECD4814-58A0-26BB-446C-EEE51642A4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11" t="18448" r="26848" b="12022"/>
          <a:stretch/>
        </p:blipFill>
        <p:spPr>
          <a:xfrm>
            <a:off x="1118706" y="1458742"/>
            <a:ext cx="2340000" cy="22038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8EC2E6B-1CE2-8F6D-5A93-029CD23F24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18" t="19386" r="29618" b="12942"/>
          <a:stretch/>
        </p:blipFill>
        <p:spPr>
          <a:xfrm>
            <a:off x="4377387" y="1458742"/>
            <a:ext cx="2160000" cy="21616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177638-0844-352D-5A0C-B1A3C357B3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692" t="15803" r="29706" b="1083"/>
          <a:stretch/>
        </p:blipFill>
        <p:spPr>
          <a:xfrm>
            <a:off x="1208706" y="3620352"/>
            <a:ext cx="2160000" cy="269705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2C0215B-3F7A-3F38-765B-829E2FDFE9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117" t="23319" r="28233" b="17388"/>
          <a:stretch/>
        </p:blipFill>
        <p:spPr>
          <a:xfrm>
            <a:off x="4377296" y="4116198"/>
            <a:ext cx="2160000" cy="18338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02AD90-ECD1-EC17-A0CC-AC98256F23B2}"/>
              </a:ext>
            </a:extLst>
          </p:cNvPr>
          <p:cNvSpPr txBox="1"/>
          <p:nvPr/>
        </p:nvSpPr>
        <p:spPr>
          <a:xfrm>
            <a:off x="7842135" y="1828397"/>
            <a:ext cx="171766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필수 사항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이메일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비밀번호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닉네임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5F126A8D-80F1-1199-5147-E195E12CCF2C}"/>
              </a:ext>
            </a:extLst>
          </p:cNvPr>
          <p:cNvCxnSpPr>
            <a:cxnSpLocks/>
          </p:cNvCxnSpPr>
          <p:nvPr/>
        </p:nvCxnSpPr>
        <p:spPr>
          <a:xfrm>
            <a:off x="7761312" y="1266824"/>
            <a:ext cx="0" cy="5179051"/>
          </a:xfrm>
          <a:prstGeom prst="line">
            <a:avLst/>
          </a:prstGeom>
          <a:ln w="3175">
            <a:solidFill>
              <a:srgbClr val="E46C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>
            <a:extLst>
              <a:ext uri="{FF2B5EF4-FFF2-40B4-BE49-F238E27FC236}">
                <a16:creationId xmlns:a16="http://schemas.microsoft.com/office/drawing/2014/main" id="{649860D3-FA9C-3191-36E2-815ECB4750DE}"/>
              </a:ext>
            </a:extLst>
          </p:cNvPr>
          <p:cNvSpPr/>
          <p:nvPr/>
        </p:nvSpPr>
        <p:spPr>
          <a:xfrm>
            <a:off x="1183390" y="164559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992A025-AC01-9ABD-1AAE-5C2828FBE6DC}"/>
              </a:ext>
            </a:extLst>
          </p:cNvPr>
          <p:cNvSpPr/>
          <p:nvPr/>
        </p:nvSpPr>
        <p:spPr>
          <a:xfrm>
            <a:off x="4362718" y="1641451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DE63340-B723-0F0C-A2E6-B98DEF7C7A9B}"/>
              </a:ext>
            </a:extLst>
          </p:cNvPr>
          <p:cNvSpPr/>
          <p:nvPr/>
        </p:nvSpPr>
        <p:spPr>
          <a:xfrm>
            <a:off x="1183390" y="380720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57AE431-6CCA-BF2C-245A-C3AE373020AC}"/>
              </a:ext>
            </a:extLst>
          </p:cNvPr>
          <p:cNvSpPr/>
          <p:nvPr/>
        </p:nvSpPr>
        <p:spPr>
          <a:xfrm>
            <a:off x="4366903" y="4293096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8972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</a:rPr>
              <a:t>최근 동향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1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05F3ED56-678E-B3B7-627A-96EC80D56E94}"/>
              </a:ext>
            </a:extLst>
          </p:cNvPr>
          <p:cNvSpPr/>
          <p:nvPr/>
        </p:nvSpPr>
        <p:spPr>
          <a:xfrm>
            <a:off x="4755000" y="6576443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5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6A93C1-5B5F-97F3-E832-115AE0B3F025}"/>
              </a:ext>
            </a:extLst>
          </p:cNvPr>
          <p:cNvSpPr/>
          <p:nvPr/>
        </p:nvSpPr>
        <p:spPr>
          <a:xfrm>
            <a:off x="200025" y="1266824"/>
            <a:ext cx="9505502" cy="5179051"/>
          </a:xfrm>
          <a:prstGeom prst="rect">
            <a:avLst/>
          </a:prstGeom>
          <a:noFill/>
          <a:ln w="3175">
            <a:solidFill>
              <a:srgbClr val="E46C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A483CBC-96BA-C6EC-8A9B-844D877E0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47C612C-DEF8-965F-6B9E-F15D5406EC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80" t="29653" r="33208" b="13857"/>
          <a:stretch/>
        </p:blipFill>
        <p:spPr>
          <a:xfrm>
            <a:off x="265091" y="1657706"/>
            <a:ext cx="1890000" cy="202754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9EE2F9A-8187-7B8A-FAE2-C73F6F8B0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24" t="29247" r="33323" b="12942"/>
          <a:stretch/>
        </p:blipFill>
        <p:spPr>
          <a:xfrm>
            <a:off x="2129211" y="1637753"/>
            <a:ext cx="1890000" cy="204750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12DED45-3F35-7B89-1DF4-F27D1D6BEF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323" t="27766" r="33324" b="12940"/>
          <a:stretch/>
        </p:blipFill>
        <p:spPr>
          <a:xfrm>
            <a:off x="3979460" y="1579591"/>
            <a:ext cx="1890000" cy="210000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E09B119-7434-5C0C-D5D5-7332AEC0F9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323" t="29247" r="33324" b="12941"/>
          <a:stretch/>
        </p:blipFill>
        <p:spPr>
          <a:xfrm>
            <a:off x="5843580" y="1632091"/>
            <a:ext cx="1890000" cy="204750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DA81799-168D-48A9-575C-88D8209BA6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324" t="29249" r="33323" b="12942"/>
          <a:stretch/>
        </p:blipFill>
        <p:spPr>
          <a:xfrm>
            <a:off x="216805" y="4011692"/>
            <a:ext cx="1890000" cy="204750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9A51E2E-4DC1-F0DE-D753-4269A293A23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3324" t="29247" r="33323" b="12942"/>
          <a:stretch/>
        </p:blipFill>
        <p:spPr>
          <a:xfrm>
            <a:off x="2123585" y="4011691"/>
            <a:ext cx="1890000" cy="204750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D0683E9-B0FD-4CAF-5EAE-182461725BD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3324" t="30730" r="33323" b="12942"/>
          <a:stretch/>
        </p:blipFill>
        <p:spPr>
          <a:xfrm>
            <a:off x="3997448" y="4037940"/>
            <a:ext cx="1890000" cy="1995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6E32C2-3FB5-1170-F867-DA95BA4C320B}"/>
              </a:ext>
            </a:extLst>
          </p:cNvPr>
          <p:cNvSpPr txBox="1"/>
          <p:nvPr/>
        </p:nvSpPr>
        <p:spPr>
          <a:xfrm>
            <a:off x="7888671" y="1577482"/>
            <a:ext cx="171766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필수 사항</a:t>
            </a:r>
            <a:endParaRPr lang="en-US" altLang="ko-KR" sz="28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이메일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비밀번호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이름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생년월일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endParaRPr kumimoji="0" lang="en-US" altLang="ko-KR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endParaRPr kumimoji="0" lang="en-US" altLang="ko-KR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선택 사항</a:t>
            </a:r>
            <a:endParaRPr kumimoji="0" lang="en-US" altLang="ko-KR" sz="2800" b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확인용 이메일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성별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전화번호</a:t>
            </a:r>
            <a:endParaRPr kumimoji="0" lang="en-US" altLang="ko-KR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DE547D77-BCE5-75F0-94A4-E668FE672AD0}"/>
              </a:ext>
            </a:extLst>
          </p:cNvPr>
          <p:cNvCxnSpPr>
            <a:cxnSpLocks/>
          </p:cNvCxnSpPr>
          <p:nvPr/>
        </p:nvCxnSpPr>
        <p:spPr>
          <a:xfrm>
            <a:off x="7761312" y="1266824"/>
            <a:ext cx="0" cy="5179051"/>
          </a:xfrm>
          <a:prstGeom prst="line">
            <a:avLst/>
          </a:prstGeom>
          <a:ln w="3175">
            <a:solidFill>
              <a:srgbClr val="E46C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1FEA5025-7125-4CC6-633D-740F94B8691E}"/>
              </a:ext>
            </a:extLst>
          </p:cNvPr>
          <p:cNvSpPr/>
          <p:nvPr/>
        </p:nvSpPr>
        <p:spPr>
          <a:xfrm>
            <a:off x="1064568" y="148478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49BE4876-EE06-5C4B-05C6-0EEFC1AA094D}"/>
              </a:ext>
            </a:extLst>
          </p:cNvPr>
          <p:cNvSpPr/>
          <p:nvPr/>
        </p:nvSpPr>
        <p:spPr>
          <a:xfrm>
            <a:off x="2935618" y="1487421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37D373E0-F3AF-4B74-7EA6-FEA78126B297}"/>
              </a:ext>
            </a:extLst>
          </p:cNvPr>
          <p:cNvSpPr/>
          <p:nvPr/>
        </p:nvSpPr>
        <p:spPr>
          <a:xfrm>
            <a:off x="4806668" y="1490058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B984E741-4C8F-D3F3-BF0D-87092F0C6557}"/>
              </a:ext>
            </a:extLst>
          </p:cNvPr>
          <p:cNvSpPr/>
          <p:nvPr/>
        </p:nvSpPr>
        <p:spPr>
          <a:xfrm>
            <a:off x="6677718" y="1492695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29117E1-1C44-AA9C-7E93-AC47767DEF59}"/>
              </a:ext>
            </a:extLst>
          </p:cNvPr>
          <p:cNvSpPr/>
          <p:nvPr/>
        </p:nvSpPr>
        <p:spPr>
          <a:xfrm>
            <a:off x="1057159" y="387584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5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C0F1286-3D20-B3FB-E2AF-B30724714487}"/>
              </a:ext>
            </a:extLst>
          </p:cNvPr>
          <p:cNvSpPr/>
          <p:nvPr/>
        </p:nvSpPr>
        <p:spPr>
          <a:xfrm>
            <a:off x="2928209" y="3878486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6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453B3F8-6DAC-8D27-C633-B399B58C9292}"/>
              </a:ext>
            </a:extLst>
          </p:cNvPr>
          <p:cNvSpPr/>
          <p:nvPr/>
        </p:nvSpPr>
        <p:spPr>
          <a:xfrm>
            <a:off x="4799259" y="3881123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7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200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선정 이유 및 타당성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2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05F3ED56-678E-B3B7-627A-96EC80D56E94}"/>
              </a:ext>
            </a:extLst>
          </p:cNvPr>
          <p:cNvSpPr/>
          <p:nvPr/>
        </p:nvSpPr>
        <p:spPr>
          <a:xfrm>
            <a:off x="4755000" y="6576443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6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A6A93C1-5B5F-97F3-E832-115AE0B3F025}"/>
              </a:ext>
            </a:extLst>
          </p:cNvPr>
          <p:cNvSpPr/>
          <p:nvPr/>
        </p:nvSpPr>
        <p:spPr>
          <a:xfrm>
            <a:off x="200025" y="1266824"/>
            <a:ext cx="9505502" cy="5179051"/>
          </a:xfrm>
          <a:prstGeom prst="rect">
            <a:avLst/>
          </a:prstGeom>
          <a:noFill/>
          <a:ln w="3175">
            <a:solidFill>
              <a:srgbClr val="E46C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A483CBC-96BA-C6EC-8A9B-844D877E0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C56B5D-AAFA-D39B-9BE6-E73A57802152}"/>
              </a:ext>
            </a:extLst>
          </p:cNvPr>
          <p:cNvSpPr txBox="1"/>
          <p:nvPr/>
        </p:nvSpPr>
        <p:spPr>
          <a:xfrm>
            <a:off x="724836" y="3140968"/>
            <a:ext cx="20477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네이버</a:t>
            </a:r>
            <a:endParaRPr lang="en-US" altLang="ko-KR" sz="28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pPr algn="l"/>
            <a:r>
              <a:rPr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endParaRPr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회원가입 절차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  간단하다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  <a:br>
              <a:rPr lang="en-US" altLang="ko-KR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</a:br>
            <a:r>
              <a:rPr lang="ko-KR" altLang="en-US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endParaRPr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페이지</a:t>
            </a:r>
            <a:endParaRPr kumimoji="0" lang="ko-Kore-KR" altLang="en-US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0429843-A7E9-8A54-0F00-A9E2DD26FA23}"/>
              </a:ext>
            </a:extLst>
          </p:cNvPr>
          <p:cNvSpPr txBox="1"/>
          <p:nvPr/>
        </p:nvSpPr>
        <p:spPr>
          <a:xfrm>
            <a:off x="3994783" y="3140968"/>
            <a:ext cx="191598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카카오</a:t>
            </a:r>
            <a:endParaRPr lang="en-US" altLang="ko-KR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pPr algn="l"/>
            <a:endParaRPr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회원가입 절차 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  비교적 간단하다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pPr algn="l"/>
            <a:endParaRPr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페이지</a:t>
            </a:r>
            <a:endParaRPr kumimoji="0" lang="ko-Kore-KR" altLang="en-US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5B9FD3-1C74-F6BC-F20D-78A3616E8D54}"/>
              </a:ext>
            </a:extLst>
          </p:cNvPr>
          <p:cNvSpPr txBox="1"/>
          <p:nvPr/>
        </p:nvSpPr>
        <p:spPr>
          <a:xfrm>
            <a:off x="7307600" y="3140968"/>
            <a:ext cx="18780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Gmarket Sans TTF Bold" panose="02000000000000000000" pitchFamily="2" charset="-128"/>
                <a:ea typeface="Gmarket Sans TTF Bold" panose="02000000000000000000" pitchFamily="2" charset="-128"/>
              </a:rPr>
              <a:t>구글</a:t>
            </a:r>
            <a:endParaRPr lang="en-US" altLang="ko-KR" sz="2800" b="1" dirty="0">
              <a:latin typeface="Gmarket Sans TTF Bold" panose="02000000000000000000" pitchFamily="2" charset="-128"/>
              <a:ea typeface="Gmarket Sans TTF Bold" panose="02000000000000000000" pitchFamily="2" charset="-128"/>
            </a:endParaRPr>
          </a:p>
          <a:p>
            <a:pPr algn="l"/>
            <a:endParaRPr lang="en-US" altLang="ko-KR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회원가입 절차</a:t>
            </a:r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lang="ko-KR" altLang="en-US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  복잡하다</a:t>
            </a:r>
            <a:r>
              <a:rPr lang="en-US" altLang="ko-KR" sz="16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.</a:t>
            </a:r>
          </a:p>
          <a:p>
            <a:pPr algn="l"/>
            <a:endParaRPr lang="en-US" altLang="ko-KR" sz="16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l"/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-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0" lang="en-US" altLang="ko-KR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6</a:t>
            </a:r>
            <a:r>
              <a:rPr kumimoji="0" lang="ko-KR" altLang="en-US" sz="16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페이지</a:t>
            </a:r>
            <a:endParaRPr kumimoji="0" lang="ko-Kore-KR" altLang="en-US" sz="16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051ED941-96F0-F9F4-EB05-EB8EFF6476CD}"/>
              </a:ext>
            </a:extLst>
          </p:cNvPr>
          <p:cNvCxnSpPr>
            <a:cxnSpLocks/>
          </p:cNvCxnSpPr>
          <p:nvPr/>
        </p:nvCxnSpPr>
        <p:spPr>
          <a:xfrm>
            <a:off x="6609184" y="1266824"/>
            <a:ext cx="0" cy="5179051"/>
          </a:xfrm>
          <a:prstGeom prst="line">
            <a:avLst/>
          </a:prstGeom>
          <a:ln w="3175">
            <a:solidFill>
              <a:srgbClr val="E46C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9045AA02-D038-B0D4-C5D9-793087400263}"/>
              </a:ext>
            </a:extLst>
          </p:cNvPr>
          <p:cNvCxnSpPr>
            <a:cxnSpLocks/>
          </p:cNvCxnSpPr>
          <p:nvPr/>
        </p:nvCxnSpPr>
        <p:spPr>
          <a:xfrm>
            <a:off x="3296816" y="1266824"/>
            <a:ext cx="0" cy="5179051"/>
          </a:xfrm>
          <a:prstGeom prst="line">
            <a:avLst/>
          </a:prstGeom>
          <a:ln w="3175">
            <a:solidFill>
              <a:srgbClr val="E46C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D3065C2-BB18-D5FB-EA48-45ACEECB09A6}"/>
              </a:ext>
            </a:extLst>
          </p:cNvPr>
          <p:cNvSpPr/>
          <p:nvPr/>
        </p:nvSpPr>
        <p:spPr>
          <a:xfrm>
            <a:off x="200472" y="1266824"/>
            <a:ext cx="3096791" cy="5179051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1" name="그림 40" descr="폰트, 그래픽, 그래픽 디자인, 창의성이(가) 표시된 사진&#10;&#10;자동 생성된 설명">
            <a:extLst>
              <a:ext uri="{FF2B5EF4-FFF2-40B4-BE49-F238E27FC236}">
                <a16:creationId xmlns:a16="http://schemas.microsoft.com/office/drawing/2014/main" id="{4F544D1D-4093-4199-7499-C0F6F870B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020" y="1550220"/>
            <a:ext cx="942676" cy="94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4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화면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3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39E05675-0AEE-BCE3-0474-4EE3E635AC09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R" sz="800" dirty="0">
                <a:solidFill>
                  <a:prstClr val="black"/>
                </a:solidFill>
                <a:latin typeface="+mn-ea"/>
              </a:rPr>
              <a:t>7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1" name="그림 10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3766C42-F6A4-5AC6-AC73-02EE42E56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8B23D0A4-3DA4-E71E-3BE5-C5E1B68F9343}"/>
              </a:ext>
            </a:extLst>
          </p:cNvPr>
          <p:cNvSpPr/>
          <p:nvPr/>
        </p:nvSpPr>
        <p:spPr>
          <a:xfrm>
            <a:off x="2456502" y="4616792"/>
            <a:ext cx="3067577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로그인 버튼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E39C58-52F1-94C6-64E2-B27D7691E4FF}"/>
              </a:ext>
            </a:extLst>
          </p:cNvPr>
          <p:cNvSpPr/>
          <p:nvPr/>
        </p:nvSpPr>
        <p:spPr>
          <a:xfrm>
            <a:off x="2428440" y="2392979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 이름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DA25B7-F03F-8AB8-0728-349B5DCD32A4}"/>
              </a:ext>
            </a:extLst>
          </p:cNvPr>
          <p:cNvGrpSpPr/>
          <p:nvPr/>
        </p:nvGrpSpPr>
        <p:grpSpPr>
          <a:xfrm>
            <a:off x="200025" y="1395646"/>
            <a:ext cx="9505502" cy="5050229"/>
            <a:chOff x="200025" y="1395646"/>
            <a:chExt cx="9505502" cy="505022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FF2AB43-16F3-1294-ABC8-E2661BE90243}"/>
                </a:ext>
              </a:extLst>
            </p:cNvPr>
            <p:cNvSpPr/>
            <p:nvPr/>
          </p:nvSpPr>
          <p:spPr>
            <a:xfrm>
              <a:off x="200025" y="1395646"/>
              <a:ext cx="9505502" cy="5050229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DF6BAB83-FC7A-0513-36E6-72194557E5B5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395646"/>
              <a:ext cx="0" cy="5050229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8">
            <a:extLst>
              <a:ext uri="{FF2B5EF4-FFF2-40B4-BE49-F238E27FC236}">
                <a16:creationId xmlns:a16="http://schemas.microsoft.com/office/drawing/2014/main" id="{009BAA50-D01E-5FDC-2E74-263BA0CD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1032991"/>
            <a:ext cx="117852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400" b="1" dirty="0">
                <a:solidFill>
                  <a:schemeClr val="tx2"/>
                </a:solidFill>
                <a:latin typeface="+mn-lt"/>
              </a:rPr>
              <a:t>1. </a:t>
            </a:r>
            <a:r>
              <a:rPr lang="ko-KR" altLang="en-US" sz="1400" b="1" dirty="0">
                <a:solidFill>
                  <a:schemeClr val="tx2"/>
                </a:solidFill>
                <a:latin typeface="+mn-lt"/>
              </a:rPr>
              <a:t>메인 화면</a:t>
            </a:r>
            <a:endParaRPr lang="en-US" altLang="ko-KR" sz="14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157A53-CE44-D4B5-EB73-29A5F7891C31}"/>
              </a:ext>
            </a:extLst>
          </p:cNvPr>
          <p:cNvSpPr/>
          <p:nvPr/>
        </p:nvSpPr>
        <p:spPr>
          <a:xfrm>
            <a:off x="2432581" y="3407358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98D61F7-29B5-0A78-94F0-5C4C5456F271}"/>
              </a:ext>
            </a:extLst>
          </p:cNvPr>
          <p:cNvSpPr/>
          <p:nvPr/>
        </p:nvSpPr>
        <p:spPr>
          <a:xfrm>
            <a:off x="2437258" y="3895617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비밀번호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A7A31A-74C0-0BE4-0427-39B4E2E3C047}"/>
              </a:ext>
            </a:extLst>
          </p:cNvPr>
          <p:cNvSpPr/>
          <p:nvPr/>
        </p:nvSpPr>
        <p:spPr>
          <a:xfrm>
            <a:off x="1378954" y="1916832"/>
            <a:ext cx="5230229" cy="39081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6C974C-36E9-9853-BA35-0809B4210B01}"/>
              </a:ext>
            </a:extLst>
          </p:cNvPr>
          <p:cNvSpPr txBox="1"/>
          <p:nvPr/>
        </p:nvSpPr>
        <p:spPr>
          <a:xfrm>
            <a:off x="2456502" y="5208125"/>
            <a:ext cx="30716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000" dirty="0"/>
              <a:t>비밀번호</a:t>
            </a:r>
            <a:r>
              <a:rPr kumimoji="1" lang="ko-KR" altLang="en-US" sz="1000" dirty="0"/>
              <a:t> 찾기 </a:t>
            </a:r>
            <a:r>
              <a:rPr kumimoji="1" lang="en-US" altLang="ko-KR" sz="1000" dirty="0"/>
              <a:t>|</a:t>
            </a:r>
            <a:r>
              <a:rPr kumimoji="1" lang="ko-KR" altLang="en-US" sz="1000" dirty="0"/>
              <a:t> 아이디 찾기 </a:t>
            </a:r>
            <a:r>
              <a:rPr kumimoji="1" lang="en-US" altLang="ko-KR" sz="1000" dirty="0"/>
              <a:t>|</a:t>
            </a:r>
            <a:r>
              <a:rPr kumimoji="1" lang="ko-KR" altLang="en-US" sz="1000" dirty="0"/>
              <a:t> 회원가입 </a:t>
            </a:r>
            <a:r>
              <a:rPr kumimoji="1" lang="en-US" altLang="ko-KR" sz="1000" dirty="0"/>
              <a:t>|</a:t>
            </a:r>
            <a:r>
              <a:rPr kumimoji="1" lang="ko-KR" altLang="en-US" sz="1000" dirty="0"/>
              <a:t> 회원목록</a:t>
            </a:r>
            <a:endParaRPr kumimoji="1" lang="ko-Kore-KR" altLang="en-US" sz="1000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EB8CE31-8D57-9B64-8042-04B3DB8BB469}"/>
              </a:ext>
            </a:extLst>
          </p:cNvPr>
          <p:cNvSpPr/>
          <p:nvPr/>
        </p:nvSpPr>
        <p:spPr>
          <a:xfrm>
            <a:off x="1267494" y="1786263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03A95-3E03-2448-D6D0-12592280D2B4}"/>
              </a:ext>
            </a:extLst>
          </p:cNvPr>
          <p:cNvSpPr txBox="1"/>
          <p:nvPr/>
        </p:nvSpPr>
        <p:spPr>
          <a:xfrm>
            <a:off x="7788111" y="1455167"/>
            <a:ext cx="188485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1. </a:t>
            </a:r>
            <a:r>
              <a:rPr kumimoji="1" lang="ko-KR" altLang="en-US" sz="1200" dirty="0"/>
              <a:t>화면크기</a:t>
            </a:r>
            <a:endParaRPr kumimoji="1" lang="en-US" altLang="ko-Kore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550 x 330</a:t>
            </a:r>
          </a:p>
          <a:p>
            <a:endParaRPr kumimoji="1" lang="en-US" altLang="ko-Kore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2.</a:t>
            </a:r>
            <a:r>
              <a:rPr kumimoji="1" lang="ko-KR" altLang="en-US" sz="1200" dirty="0"/>
              <a:t> 서비스명 클릭 시</a:t>
            </a:r>
            <a:endParaRPr kumimoji="1" lang="en-US" altLang="ko-KR" sz="1200" dirty="0"/>
          </a:p>
          <a:p>
            <a:r>
              <a:rPr kumimoji="1" lang="ko-KR" altLang="en-US" sz="1200" dirty="0"/>
              <a:t>   페이지 </a:t>
            </a:r>
            <a:r>
              <a:rPr kumimoji="1" lang="ko-KR" altLang="en-US" sz="1200" dirty="0" err="1"/>
              <a:t>새로고침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3.</a:t>
            </a:r>
            <a:r>
              <a:rPr kumimoji="1" lang="ko-KR" altLang="en-US" sz="1200" dirty="0"/>
              <a:t> 아이디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4.</a:t>
            </a:r>
            <a:r>
              <a:rPr kumimoji="1" lang="ko-KR" altLang="en-US" sz="1200" dirty="0"/>
              <a:t> 비밀번호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5.</a:t>
            </a:r>
            <a:r>
              <a:rPr kumimoji="1" lang="ko-KR" altLang="en-US" sz="1200" dirty="0"/>
              <a:t> 로그인 버튼 표출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6.</a:t>
            </a:r>
            <a:r>
              <a:rPr kumimoji="1" lang="ko-KR" altLang="en-US" sz="1200" dirty="0"/>
              <a:t> 메뉴 나열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비밀번호 찾기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아이디 찾기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회원가입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회원목록</a:t>
            </a:r>
            <a:endParaRPr kumimoji="1" lang="ko-Kore-KR" altLang="en-US" sz="12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8FB9098-03B1-A66E-6462-3263613B8968}"/>
              </a:ext>
            </a:extLst>
          </p:cNvPr>
          <p:cNvSpPr/>
          <p:nvPr/>
        </p:nvSpPr>
        <p:spPr>
          <a:xfrm>
            <a:off x="2415734" y="2385015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BE49AB2-933E-349B-98AF-14192230EDA6}"/>
              </a:ext>
            </a:extLst>
          </p:cNvPr>
          <p:cNvSpPr/>
          <p:nvPr/>
        </p:nvSpPr>
        <p:spPr>
          <a:xfrm>
            <a:off x="2415733" y="3403375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939EC38-5D82-9C27-23A4-C2E9939E3F24}"/>
              </a:ext>
            </a:extLst>
          </p:cNvPr>
          <p:cNvSpPr/>
          <p:nvPr/>
        </p:nvSpPr>
        <p:spPr>
          <a:xfrm>
            <a:off x="2419381" y="3887653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CB6224C-31B9-AD62-4D87-75A00AA5F4D8}"/>
              </a:ext>
            </a:extLst>
          </p:cNvPr>
          <p:cNvSpPr/>
          <p:nvPr/>
        </p:nvSpPr>
        <p:spPr>
          <a:xfrm>
            <a:off x="2445471" y="4614192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7A88308-FFBA-63A2-4B11-449DBBD3556B}"/>
              </a:ext>
            </a:extLst>
          </p:cNvPr>
          <p:cNvSpPr/>
          <p:nvPr/>
        </p:nvSpPr>
        <p:spPr>
          <a:xfrm>
            <a:off x="2445471" y="5210001"/>
            <a:ext cx="3089638" cy="22585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C15B79E6-AF29-8691-F073-EB885522BCA7}"/>
              </a:ext>
            </a:extLst>
          </p:cNvPr>
          <p:cNvSpPr/>
          <p:nvPr/>
        </p:nvSpPr>
        <p:spPr>
          <a:xfrm>
            <a:off x="2116345" y="2493035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04677F66-8ADD-816A-570B-4D1AD0F06790}"/>
              </a:ext>
            </a:extLst>
          </p:cNvPr>
          <p:cNvSpPr/>
          <p:nvPr/>
        </p:nvSpPr>
        <p:spPr>
          <a:xfrm>
            <a:off x="2116607" y="353265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3D54612-74EE-1319-A104-8DB5609CD30D}"/>
              </a:ext>
            </a:extLst>
          </p:cNvPr>
          <p:cNvSpPr/>
          <p:nvPr/>
        </p:nvSpPr>
        <p:spPr>
          <a:xfrm>
            <a:off x="2116607" y="400519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50133CE-8A5C-8DCB-7A5C-FED139C5F9A0}"/>
              </a:ext>
            </a:extLst>
          </p:cNvPr>
          <p:cNvSpPr/>
          <p:nvPr/>
        </p:nvSpPr>
        <p:spPr>
          <a:xfrm>
            <a:off x="2116607" y="471800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5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7EA42D-0686-184C-2FD6-8C9F0D0D0531}"/>
              </a:ext>
            </a:extLst>
          </p:cNvPr>
          <p:cNvSpPr/>
          <p:nvPr/>
        </p:nvSpPr>
        <p:spPr>
          <a:xfrm>
            <a:off x="2127318" y="521979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6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1550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화면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3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39E05675-0AEE-BCE3-0474-4EE3E635AC09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8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1" name="그림 10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3766C42-F6A4-5AC6-AC73-02EE42E56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8B23D0A4-3DA4-E71E-3BE5-C5E1B68F9343}"/>
              </a:ext>
            </a:extLst>
          </p:cNvPr>
          <p:cNvSpPr/>
          <p:nvPr/>
        </p:nvSpPr>
        <p:spPr>
          <a:xfrm>
            <a:off x="2430511" y="5728900"/>
            <a:ext cx="3067577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제출 버튼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E39C58-52F1-94C6-64E2-B27D7691E4FF}"/>
              </a:ext>
            </a:extLst>
          </p:cNvPr>
          <p:cNvSpPr/>
          <p:nvPr/>
        </p:nvSpPr>
        <p:spPr>
          <a:xfrm>
            <a:off x="2412339" y="1623525"/>
            <a:ext cx="3068113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 이름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DA25B7-F03F-8AB8-0728-349B5DCD32A4}"/>
              </a:ext>
            </a:extLst>
          </p:cNvPr>
          <p:cNvGrpSpPr/>
          <p:nvPr/>
        </p:nvGrpSpPr>
        <p:grpSpPr>
          <a:xfrm>
            <a:off x="200025" y="1395646"/>
            <a:ext cx="9505502" cy="5050229"/>
            <a:chOff x="200025" y="1395646"/>
            <a:chExt cx="9505502" cy="505022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FF2AB43-16F3-1294-ABC8-E2661BE90243}"/>
                </a:ext>
              </a:extLst>
            </p:cNvPr>
            <p:cNvSpPr/>
            <p:nvPr/>
          </p:nvSpPr>
          <p:spPr>
            <a:xfrm>
              <a:off x="200025" y="1395646"/>
              <a:ext cx="9505502" cy="5050229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DF6BAB83-FC7A-0513-36E6-72194557E5B5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395646"/>
              <a:ext cx="0" cy="5050229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8">
            <a:extLst>
              <a:ext uri="{FF2B5EF4-FFF2-40B4-BE49-F238E27FC236}">
                <a16:creationId xmlns:a16="http://schemas.microsoft.com/office/drawing/2014/main" id="{009BAA50-D01E-5FDC-2E74-263BA0CD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1032991"/>
            <a:ext cx="15376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400" b="1" dirty="0">
                <a:solidFill>
                  <a:schemeClr val="tx2"/>
                </a:solidFill>
                <a:latin typeface="+mn-lt"/>
              </a:rPr>
              <a:t>2. </a:t>
            </a:r>
            <a:r>
              <a:rPr lang="ko-KR" altLang="en-US" sz="1400" b="1" dirty="0">
                <a:solidFill>
                  <a:schemeClr val="tx2"/>
                </a:solidFill>
                <a:latin typeface="+mn-lt"/>
              </a:rPr>
              <a:t>회원가입 화면</a:t>
            </a:r>
            <a:endParaRPr lang="en-US" altLang="ko-KR" sz="14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157A53-CE44-D4B5-EB73-29A5F7891C31}"/>
              </a:ext>
            </a:extLst>
          </p:cNvPr>
          <p:cNvSpPr/>
          <p:nvPr/>
        </p:nvSpPr>
        <p:spPr>
          <a:xfrm>
            <a:off x="2416480" y="2220760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아이디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98D61F7-29B5-0A78-94F0-5C4C5456F271}"/>
              </a:ext>
            </a:extLst>
          </p:cNvPr>
          <p:cNvSpPr/>
          <p:nvPr/>
        </p:nvSpPr>
        <p:spPr>
          <a:xfrm>
            <a:off x="2421157" y="2709019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비밀번호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3605E09-DF62-0657-6D66-34324FC6E6A9}"/>
              </a:ext>
            </a:extLst>
          </p:cNvPr>
          <p:cNvSpPr/>
          <p:nvPr/>
        </p:nvSpPr>
        <p:spPr>
          <a:xfrm>
            <a:off x="2425834" y="3197278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확인용 이메일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9A16BBF-2A3B-0AEF-0636-32F138E9C478}"/>
              </a:ext>
            </a:extLst>
          </p:cNvPr>
          <p:cNvSpPr/>
          <p:nvPr/>
        </p:nvSpPr>
        <p:spPr>
          <a:xfrm>
            <a:off x="2430511" y="3685537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이름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27937D24-B900-8F59-5785-F663D6F253C8}"/>
              </a:ext>
            </a:extLst>
          </p:cNvPr>
          <p:cNvSpPr/>
          <p:nvPr/>
        </p:nvSpPr>
        <p:spPr>
          <a:xfrm>
            <a:off x="2435188" y="4173796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생년월일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5E61BD3-4B4C-302F-EF4E-63250E2484CE}"/>
              </a:ext>
            </a:extLst>
          </p:cNvPr>
          <p:cNvSpPr/>
          <p:nvPr/>
        </p:nvSpPr>
        <p:spPr>
          <a:xfrm>
            <a:off x="2439865" y="4662055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성별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1673C9A-5991-2447-EFAF-91551C01C644}"/>
              </a:ext>
            </a:extLst>
          </p:cNvPr>
          <p:cNvSpPr/>
          <p:nvPr/>
        </p:nvSpPr>
        <p:spPr>
          <a:xfrm>
            <a:off x="2444542" y="5150314"/>
            <a:ext cx="306811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전화번호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EB8CE31-8D57-9B64-8042-04B3DB8BB469}"/>
              </a:ext>
            </a:extLst>
          </p:cNvPr>
          <p:cNvSpPr/>
          <p:nvPr/>
        </p:nvSpPr>
        <p:spPr>
          <a:xfrm>
            <a:off x="2102442" y="2829452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4C96B942-E840-8B9C-D748-D0C36C1AA693}"/>
              </a:ext>
            </a:extLst>
          </p:cNvPr>
          <p:cNvSpPr/>
          <p:nvPr/>
        </p:nvSpPr>
        <p:spPr>
          <a:xfrm>
            <a:off x="2102442" y="3293450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B2E779A-7602-E5C6-2914-670DC1DB7B7B}"/>
              </a:ext>
            </a:extLst>
          </p:cNvPr>
          <p:cNvSpPr/>
          <p:nvPr/>
        </p:nvSpPr>
        <p:spPr>
          <a:xfrm>
            <a:off x="2102442" y="3811498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5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E946315-C3A3-BFD9-2D62-B1A8C8CB865A}"/>
              </a:ext>
            </a:extLst>
          </p:cNvPr>
          <p:cNvSpPr/>
          <p:nvPr/>
        </p:nvSpPr>
        <p:spPr>
          <a:xfrm>
            <a:off x="2102442" y="4287355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6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98F59C16-23AB-AE73-8B8E-4DABEC0103E3}"/>
              </a:ext>
            </a:extLst>
          </p:cNvPr>
          <p:cNvSpPr/>
          <p:nvPr/>
        </p:nvSpPr>
        <p:spPr>
          <a:xfrm>
            <a:off x="2102442" y="4772551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7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FECE69C-15A7-19D1-8ECF-D7042311AB50}"/>
              </a:ext>
            </a:extLst>
          </p:cNvPr>
          <p:cNvSpPr/>
          <p:nvPr/>
        </p:nvSpPr>
        <p:spPr>
          <a:xfrm>
            <a:off x="2102442" y="5263873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8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00A3A8-A40A-6B2E-1020-5D04D39556B5}"/>
              </a:ext>
            </a:extLst>
          </p:cNvPr>
          <p:cNvSpPr/>
          <p:nvPr/>
        </p:nvSpPr>
        <p:spPr>
          <a:xfrm>
            <a:off x="1378954" y="1537941"/>
            <a:ext cx="5230229" cy="47713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F30FC-0289-346A-8EAC-A19BF77A4F4D}"/>
              </a:ext>
            </a:extLst>
          </p:cNvPr>
          <p:cNvSpPr txBox="1"/>
          <p:nvPr/>
        </p:nvSpPr>
        <p:spPr>
          <a:xfrm>
            <a:off x="7788114" y="1455167"/>
            <a:ext cx="188485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1. </a:t>
            </a:r>
            <a:r>
              <a:rPr kumimoji="1" lang="ko-KR" altLang="en-US" sz="1200" dirty="0"/>
              <a:t>화면크기</a:t>
            </a:r>
            <a:endParaRPr kumimoji="1" lang="en-US" altLang="ko-Kore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500 x 620</a:t>
            </a:r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2.</a:t>
            </a:r>
            <a:r>
              <a:rPr kumimoji="1" lang="ko-KR" altLang="en-US" sz="1200" dirty="0"/>
              <a:t> 서비스명 클릭 시</a:t>
            </a:r>
            <a:endParaRPr kumimoji="1" lang="en-US" altLang="ko-KR" sz="1200" dirty="0"/>
          </a:p>
          <a:p>
            <a:r>
              <a:rPr kumimoji="1" lang="ko-KR" altLang="en-US" sz="1200" dirty="0"/>
              <a:t>   </a:t>
            </a:r>
            <a:r>
              <a:rPr kumimoji="1" lang="ko-KR" altLang="en-US" sz="1200" dirty="0" err="1"/>
              <a:t>메인화면으로</a:t>
            </a:r>
            <a:r>
              <a:rPr kumimoji="1" lang="ko-KR" altLang="en-US" sz="1200" dirty="0"/>
              <a:t> 이동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3.</a:t>
            </a:r>
            <a:r>
              <a:rPr kumimoji="1" lang="ko-KR" altLang="en-US" sz="1200" dirty="0"/>
              <a:t> 아이디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필수 입력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4.</a:t>
            </a:r>
            <a:r>
              <a:rPr kumimoji="1" lang="ko-KR" altLang="en-US" sz="1200" dirty="0"/>
              <a:t> 비밀번호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필수 입력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5.</a:t>
            </a:r>
            <a:r>
              <a:rPr kumimoji="1" lang="ko-KR" altLang="en-US" sz="1200" dirty="0"/>
              <a:t> 이메일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6.</a:t>
            </a:r>
            <a:r>
              <a:rPr kumimoji="1" lang="ko-KR" altLang="en-US" sz="1200" dirty="0"/>
              <a:t> 이름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필수 입력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7.</a:t>
            </a:r>
            <a:r>
              <a:rPr kumimoji="1" lang="ko-KR" altLang="en-US" sz="1200" dirty="0"/>
              <a:t> 생년월일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필수 입력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8.</a:t>
            </a:r>
            <a:r>
              <a:rPr kumimoji="1" lang="ko-KR" altLang="en-US" sz="1200" dirty="0"/>
              <a:t> 성별 선택 버튼 표출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9.</a:t>
            </a:r>
            <a:r>
              <a:rPr kumimoji="1" lang="ko-KR" altLang="en-US" sz="1200" dirty="0"/>
              <a:t> 전화번호 </a:t>
            </a:r>
            <a:r>
              <a:rPr kumimoji="1" lang="ko-KR" altLang="en-US" sz="1200" dirty="0" err="1"/>
              <a:t>입력창</a:t>
            </a:r>
            <a:r>
              <a:rPr kumimoji="1" lang="ko-KR" altLang="en-US" sz="1200" dirty="0"/>
              <a:t> 표출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필수 입력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10.</a:t>
            </a:r>
            <a:r>
              <a:rPr kumimoji="1" lang="ko-KR" altLang="en-US" sz="1200" dirty="0"/>
              <a:t> 회원가입 버튼 표출</a:t>
            </a:r>
            <a:endParaRPr kumimoji="1" lang="en-US" altLang="ko-KR" sz="12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634A5A-C106-F33D-7F55-80070A302957}"/>
              </a:ext>
            </a:extLst>
          </p:cNvPr>
          <p:cNvSpPr/>
          <p:nvPr/>
        </p:nvSpPr>
        <p:spPr>
          <a:xfrm>
            <a:off x="1254095" y="1417264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37B9764-1373-2AE1-E27B-15879302CC0A}"/>
              </a:ext>
            </a:extLst>
          </p:cNvPr>
          <p:cNvSpPr/>
          <p:nvPr/>
        </p:nvSpPr>
        <p:spPr>
          <a:xfrm>
            <a:off x="2421157" y="2218118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95B2C4-663B-879C-8B6A-FE3B03CD174E}"/>
              </a:ext>
            </a:extLst>
          </p:cNvPr>
          <p:cNvSpPr/>
          <p:nvPr/>
        </p:nvSpPr>
        <p:spPr>
          <a:xfrm>
            <a:off x="2429102" y="2699025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481AEED-C218-8105-E2C0-B15476C994BF}"/>
              </a:ext>
            </a:extLst>
          </p:cNvPr>
          <p:cNvSpPr/>
          <p:nvPr/>
        </p:nvSpPr>
        <p:spPr>
          <a:xfrm>
            <a:off x="2429102" y="3189463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F090B83-44CA-E8CA-B1CD-7190826F7255}"/>
              </a:ext>
            </a:extLst>
          </p:cNvPr>
          <p:cNvSpPr/>
          <p:nvPr/>
        </p:nvSpPr>
        <p:spPr>
          <a:xfrm>
            <a:off x="2429102" y="3679901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93FCE4E-92FB-CFC9-2A01-C70AAC1CA72B}"/>
              </a:ext>
            </a:extLst>
          </p:cNvPr>
          <p:cNvSpPr/>
          <p:nvPr/>
        </p:nvSpPr>
        <p:spPr>
          <a:xfrm>
            <a:off x="2429102" y="4170339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ED9CA3B-21BD-9507-123D-5C95E2DB46AB}"/>
              </a:ext>
            </a:extLst>
          </p:cNvPr>
          <p:cNvSpPr/>
          <p:nvPr/>
        </p:nvSpPr>
        <p:spPr>
          <a:xfrm>
            <a:off x="2429102" y="4660777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4B9F514-B82F-70A0-FE75-D8E1FEBC3C15}"/>
              </a:ext>
            </a:extLst>
          </p:cNvPr>
          <p:cNvSpPr/>
          <p:nvPr/>
        </p:nvSpPr>
        <p:spPr>
          <a:xfrm>
            <a:off x="2429102" y="5151215"/>
            <a:ext cx="3089638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7D837D4-F9B3-9039-8BFE-7E2D9B35FB8E}"/>
              </a:ext>
            </a:extLst>
          </p:cNvPr>
          <p:cNvSpPr/>
          <p:nvPr/>
        </p:nvSpPr>
        <p:spPr>
          <a:xfrm>
            <a:off x="2102442" y="233431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9333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11E1C5A-4E96-94AE-BE30-0A2D32C3861C}"/>
              </a:ext>
            </a:extLst>
          </p:cNvPr>
          <p:cNvSpPr/>
          <p:nvPr/>
        </p:nvSpPr>
        <p:spPr>
          <a:xfrm>
            <a:off x="926168" y="357019"/>
            <a:ext cx="4674904" cy="446276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squar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defTabSz="832358"/>
            <a:r>
              <a:rPr lang="ko-KR" altLang="en-US" sz="29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2060"/>
                </a:solidFill>
                <a:latin typeface="+mn-ea"/>
              </a:rPr>
              <a:t>화면 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78E8B0B-D3B7-569E-F0FA-39210AE24216}"/>
              </a:ext>
            </a:extLst>
          </p:cNvPr>
          <p:cNvSpPr/>
          <p:nvPr/>
        </p:nvSpPr>
        <p:spPr>
          <a:xfrm>
            <a:off x="216647" y="158782"/>
            <a:ext cx="279372" cy="615553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110653" indent="-110653" defTabSz="832358">
              <a:buSzPct val="80000"/>
            </a:pPr>
            <a:r>
              <a:rPr lang="en-US" altLang="ko-KR" sz="4000" b="1" spc="-134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latin typeface="+mn-ea"/>
              </a:rPr>
              <a:t>0</a:t>
            </a:r>
            <a:endParaRPr lang="ko-KR" altLang="en-US" sz="4000" b="1" spc="-134" dirty="0">
              <a:ln>
                <a:solidFill>
                  <a:srgbClr val="4F81BD">
                    <a:shade val="50000"/>
                    <a:alpha val="0"/>
                  </a:srgbClr>
                </a:solidFill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6453F79-FF9A-925E-F0C3-F981C2AB1ADE}"/>
              </a:ext>
            </a:extLst>
          </p:cNvPr>
          <p:cNvSpPr/>
          <p:nvPr/>
        </p:nvSpPr>
        <p:spPr>
          <a:xfrm>
            <a:off x="0" y="0"/>
            <a:ext cx="756938" cy="980728"/>
          </a:xfrm>
          <a:prstGeom prst="rect">
            <a:avLst/>
          </a:prstGeom>
          <a:solidFill>
            <a:srgbClr val="0255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직각 삼각형[R] 17">
            <a:extLst>
              <a:ext uri="{FF2B5EF4-FFF2-40B4-BE49-F238E27FC236}">
                <a16:creationId xmlns:a16="http://schemas.microsoft.com/office/drawing/2014/main" id="{0D263829-940F-E278-D078-09A1C9DBDF5C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1BB5F-39F7-6180-BCAB-47CBB41FEA9D}"/>
              </a:ext>
            </a:extLst>
          </p:cNvPr>
          <p:cNvSpPr txBox="1"/>
          <p:nvPr/>
        </p:nvSpPr>
        <p:spPr>
          <a:xfrm>
            <a:off x="158599" y="180497"/>
            <a:ext cx="4443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500" b="1" dirty="0">
                <a:solidFill>
                  <a:schemeClr val="bg1"/>
                </a:solidFill>
              </a:rPr>
              <a:t>3</a:t>
            </a:r>
            <a:endParaRPr kumimoji="1" lang="ko-Kore-KR" altLang="en-US" sz="35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D58974C-E64D-8A09-1FB6-E0F9D0B3C12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각 삼각형[R] 53">
            <a:extLst>
              <a:ext uri="{FF2B5EF4-FFF2-40B4-BE49-F238E27FC236}">
                <a16:creationId xmlns:a16="http://schemas.microsoft.com/office/drawing/2014/main" id="{EF1712A1-A07A-98EB-83F7-6ED9D2F94AA9}"/>
              </a:ext>
            </a:extLst>
          </p:cNvPr>
          <p:cNvSpPr/>
          <p:nvPr/>
        </p:nvSpPr>
        <p:spPr>
          <a:xfrm flipH="1">
            <a:off x="560512" y="764704"/>
            <a:ext cx="180000" cy="180000"/>
          </a:xfrm>
          <a:prstGeom prst="rtTriangle">
            <a:avLst/>
          </a:prstGeom>
          <a:solidFill>
            <a:srgbClr val="05B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9DD08D53-3F38-588B-EC77-1E133FE1A87B}"/>
              </a:ext>
            </a:extLst>
          </p:cNvPr>
          <p:cNvCxnSpPr>
            <a:cxnSpLocks/>
          </p:cNvCxnSpPr>
          <p:nvPr/>
        </p:nvCxnSpPr>
        <p:spPr>
          <a:xfrm>
            <a:off x="926168" y="977396"/>
            <a:ext cx="897983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39E05675-0AEE-BCE3-0474-4EE3E635AC09}"/>
              </a:ext>
            </a:extLst>
          </p:cNvPr>
          <p:cNvSpPr/>
          <p:nvPr/>
        </p:nvSpPr>
        <p:spPr>
          <a:xfrm>
            <a:off x="4755000" y="6603827"/>
            <a:ext cx="396000" cy="1440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kumimoji="1" lang="en-US" altLang="ko-Kore-KR" sz="800" dirty="0">
                <a:solidFill>
                  <a:prstClr val="black"/>
                </a:solidFill>
                <a:latin typeface="+mn-ea"/>
              </a:rPr>
              <a:t>9</a:t>
            </a:r>
            <a:endParaRPr kumimoji="1" lang="ko-Kore-KR" altLang="en-US" sz="800" dirty="0">
              <a:solidFill>
                <a:prstClr val="black"/>
              </a:solidFill>
              <a:latin typeface="+mn-ea"/>
            </a:endParaRPr>
          </a:p>
        </p:txBody>
      </p:sp>
      <p:pic>
        <p:nvPicPr>
          <p:cNvPr id="11" name="그림 10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3766C42-F6A4-5AC6-AC73-02EE42E56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968" y="6506677"/>
            <a:ext cx="972000" cy="302296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7BDA25B7-F03F-8AB8-0728-349B5DCD32A4}"/>
              </a:ext>
            </a:extLst>
          </p:cNvPr>
          <p:cNvGrpSpPr/>
          <p:nvPr/>
        </p:nvGrpSpPr>
        <p:grpSpPr>
          <a:xfrm>
            <a:off x="200025" y="1395646"/>
            <a:ext cx="9505502" cy="5050229"/>
            <a:chOff x="200025" y="1395646"/>
            <a:chExt cx="9505502" cy="5050229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FF2AB43-16F3-1294-ABC8-E2661BE90243}"/>
                </a:ext>
              </a:extLst>
            </p:cNvPr>
            <p:cNvSpPr/>
            <p:nvPr/>
          </p:nvSpPr>
          <p:spPr>
            <a:xfrm>
              <a:off x="200025" y="1395646"/>
              <a:ext cx="9505502" cy="5050229"/>
            </a:xfrm>
            <a:prstGeom prst="rect">
              <a:avLst/>
            </a:prstGeom>
            <a:noFill/>
            <a:ln w="3175">
              <a:solidFill>
                <a:srgbClr val="E46C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indent="-201715" algn="ctr" defTabSz="914400" fontAlgn="base" latinLnBrk="0">
                <a:spcBef>
                  <a:spcPct val="0"/>
                </a:spcBef>
                <a:buClr>
                  <a:prstClr val="white">
                    <a:lumMod val="65000"/>
                  </a:prstClr>
                </a:buClr>
                <a:buSzPct val="80000"/>
              </a:pPr>
              <a:endParaRPr kumimoji="1" lang="ko-Kore-KR" altLang="en-US" sz="800" dirty="0">
                <a:solidFill>
                  <a:prstClr val="black"/>
                </a:solidFill>
                <a:latin typeface="+mn-ea"/>
              </a:endParaRPr>
            </a:p>
          </p:txBody>
        </p: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DF6BAB83-FC7A-0513-36E6-72194557E5B5}"/>
                </a:ext>
              </a:extLst>
            </p:cNvPr>
            <p:cNvCxnSpPr>
              <a:cxnSpLocks/>
            </p:cNvCxnSpPr>
            <p:nvPr/>
          </p:nvCxnSpPr>
          <p:spPr>
            <a:xfrm>
              <a:off x="7761312" y="1395646"/>
              <a:ext cx="0" cy="5050229"/>
            </a:xfrm>
            <a:prstGeom prst="line">
              <a:avLst/>
            </a:prstGeom>
            <a:ln w="3175">
              <a:solidFill>
                <a:srgbClr val="E46C0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8">
            <a:extLst>
              <a:ext uri="{FF2B5EF4-FFF2-40B4-BE49-F238E27FC236}">
                <a16:creationId xmlns:a16="http://schemas.microsoft.com/office/drawing/2014/main" id="{009BAA50-D01E-5FDC-2E74-263BA0CD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1032991"/>
            <a:ext cx="15376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81000" indent="-3810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 eaLnBrk="0" hangingPunct="0"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1400" b="1" dirty="0">
                <a:solidFill>
                  <a:schemeClr val="tx2"/>
                </a:solidFill>
                <a:latin typeface="+mn-lt"/>
              </a:rPr>
              <a:t>3. </a:t>
            </a:r>
            <a:r>
              <a:rPr lang="ko-KR" altLang="en-US" sz="1400" b="1" dirty="0">
                <a:solidFill>
                  <a:schemeClr val="tx2"/>
                </a:solidFill>
                <a:latin typeface="+mn-lt"/>
              </a:rPr>
              <a:t>회원목록 화면</a:t>
            </a:r>
            <a:endParaRPr lang="en-US" altLang="ko-KR" sz="14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00A3A8-A40A-6B2E-1020-5D04D39556B5}"/>
              </a:ext>
            </a:extLst>
          </p:cNvPr>
          <p:cNvSpPr/>
          <p:nvPr/>
        </p:nvSpPr>
        <p:spPr>
          <a:xfrm>
            <a:off x="926168" y="2492896"/>
            <a:ext cx="6043051" cy="2376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F30FC-0289-346A-8EAC-A19BF77A4F4D}"/>
              </a:ext>
            </a:extLst>
          </p:cNvPr>
          <p:cNvSpPr txBox="1"/>
          <p:nvPr/>
        </p:nvSpPr>
        <p:spPr>
          <a:xfrm>
            <a:off x="7788114" y="1455167"/>
            <a:ext cx="188485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1. </a:t>
            </a:r>
            <a:r>
              <a:rPr kumimoji="1" lang="ko-KR" altLang="en-US" sz="1200" dirty="0"/>
              <a:t>화면크기</a:t>
            </a:r>
            <a:endParaRPr kumimoji="1" lang="en-US" altLang="ko-Kore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330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x 250</a:t>
            </a:r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2.</a:t>
            </a:r>
            <a:r>
              <a:rPr kumimoji="1" lang="ko-KR" altLang="en-US" sz="1200" dirty="0"/>
              <a:t> 순번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memberSeq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3.</a:t>
            </a:r>
            <a:r>
              <a:rPr kumimoji="1" lang="ko-KR" altLang="en-US" sz="1200" dirty="0"/>
              <a:t> 아이디</a:t>
            </a:r>
            <a:endParaRPr kumimoji="1" lang="en-US" altLang="ko-KR" sz="1200" dirty="0"/>
          </a:p>
          <a:p>
            <a:r>
              <a:rPr kumimoji="1" lang="en-US" altLang="ko-KR" sz="1200" dirty="0"/>
              <a:t> - </a:t>
            </a:r>
            <a:r>
              <a:rPr kumimoji="1" lang="en-US" altLang="ko-KR" sz="1200" dirty="0" err="1"/>
              <a:t>memberId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4.</a:t>
            </a:r>
            <a:r>
              <a:rPr kumimoji="1" lang="ko-KR" altLang="en-US" sz="1200" dirty="0"/>
              <a:t> 이메일</a:t>
            </a:r>
            <a:endParaRPr kumimoji="1" lang="en-US" altLang="ko-KR" sz="1200" dirty="0"/>
          </a:p>
          <a:p>
            <a:r>
              <a:rPr kumimoji="1" lang="en-US" altLang="ko-KR" sz="1200" dirty="0"/>
              <a:t> - </a:t>
            </a:r>
            <a:r>
              <a:rPr kumimoji="1" lang="en-US" altLang="ko-KR" sz="1200" dirty="0" err="1"/>
              <a:t>memberEmail</a:t>
            </a:r>
            <a:endParaRPr kumimoji="1" lang="en-US" altLang="ko-KR" sz="1200" dirty="0"/>
          </a:p>
          <a:p>
            <a:endParaRPr kumimoji="1" lang="en-US" altLang="ko-Kore-KR" sz="1200" dirty="0"/>
          </a:p>
          <a:p>
            <a:r>
              <a:rPr kumimoji="1" lang="en-US" altLang="ko-KR" sz="1200" dirty="0"/>
              <a:t>5.</a:t>
            </a:r>
            <a:r>
              <a:rPr kumimoji="1" lang="ko-KR" altLang="en-US" sz="1200" dirty="0"/>
              <a:t> 상세조회</a:t>
            </a:r>
            <a:endParaRPr kumimoji="1" lang="en-US" altLang="ko-KR" sz="1200" dirty="0"/>
          </a:p>
          <a:p>
            <a:r>
              <a:rPr kumimoji="1" lang="en-US" altLang="ko-KR" sz="1200" dirty="0"/>
              <a:t> -</a:t>
            </a:r>
            <a:r>
              <a:rPr kumimoji="1" lang="ko-KR" altLang="en-US" sz="1200" dirty="0"/>
              <a:t> 해당 계정 상세 조회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en-US" altLang="ko-KR" sz="1200" dirty="0"/>
              <a:t>6.</a:t>
            </a:r>
            <a:r>
              <a:rPr kumimoji="1" lang="ko-KR" altLang="en-US" sz="1200" dirty="0"/>
              <a:t> 삭제</a:t>
            </a:r>
            <a:endParaRPr kumimoji="1" lang="en-US" altLang="ko-KR" sz="1200" dirty="0"/>
          </a:p>
          <a:p>
            <a:r>
              <a:rPr kumimoji="1" lang="ko-KR" altLang="en-US" sz="1200" dirty="0"/>
              <a:t> 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 해당 계정 삭제</a:t>
            </a:r>
            <a:endParaRPr kumimoji="1" lang="en-US" altLang="ko-KR" sz="12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B634A5A-C106-F33D-7F55-80070A302957}"/>
              </a:ext>
            </a:extLst>
          </p:cNvPr>
          <p:cNvSpPr/>
          <p:nvPr/>
        </p:nvSpPr>
        <p:spPr>
          <a:xfrm>
            <a:off x="814707" y="2345426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1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E39C58-52F1-94C6-64E2-B27D7691E4FF}"/>
              </a:ext>
            </a:extLst>
          </p:cNvPr>
          <p:cNvSpPr/>
          <p:nvPr/>
        </p:nvSpPr>
        <p:spPr>
          <a:xfrm>
            <a:off x="2455116" y="2708920"/>
            <a:ext cx="3068113" cy="4333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서비스 이름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9157A53-CE44-D4B5-EB73-29A5F7891C31}"/>
              </a:ext>
            </a:extLst>
          </p:cNvPr>
          <p:cNvSpPr/>
          <p:nvPr/>
        </p:nvSpPr>
        <p:spPr>
          <a:xfrm>
            <a:off x="1162722" y="3393794"/>
            <a:ext cx="5455993" cy="43338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순번   아이디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           이메일              상세조회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   삭제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7A1C00E-0BF2-5220-F6CE-E70564002A79}"/>
              </a:ext>
            </a:extLst>
          </p:cNvPr>
          <p:cNvSpPr/>
          <p:nvPr/>
        </p:nvSpPr>
        <p:spPr>
          <a:xfrm>
            <a:off x="1204470" y="3842431"/>
            <a:ext cx="5435296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  </a:t>
            </a:r>
            <a:r>
              <a:rPr lang="en-US" altLang="ko-KR" sz="1600" dirty="0">
                <a:solidFill>
                  <a:schemeClr val="tx1"/>
                </a:solidFill>
              </a:rPr>
              <a:t>1</a:t>
            </a:r>
            <a:r>
              <a:rPr lang="ko-KR" altLang="en-US" sz="1600" dirty="0">
                <a:solidFill>
                  <a:schemeClr val="tx1"/>
                </a:solidFill>
              </a:rPr>
              <a:t>   </a:t>
            </a:r>
            <a:r>
              <a:rPr lang="en-US" altLang="ko-KR" sz="1600" dirty="0">
                <a:solidFill>
                  <a:schemeClr val="tx1"/>
                </a:solidFill>
              </a:rPr>
              <a:t>  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test1</a:t>
            </a:r>
            <a:r>
              <a:rPr lang="ko-KR" altLang="en-US" sz="1600" dirty="0">
                <a:solidFill>
                  <a:schemeClr val="tx1"/>
                </a:solidFill>
              </a:rPr>
              <a:t>    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   </a:t>
            </a:r>
            <a:r>
              <a:rPr lang="en-US" altLang="ko-KR" sz="1600" dirty="0">
                <a:solidFill>
                  <a:schemeClr val="tx1"/>
                </a:solidFill>
              </a:rPr>
              <a:t>test1.bumil.com </a:t>
            </a:r>
            <a:r>
              <a:rPr lang="ko-KR" altLang="en-US" sz="1600" dirty="0">
                <a:solidFill>
                  <a:schemeClr val="tx1"/>
                </a:solidFill>
              </a:rPr>
              <a:t>       </a:t>
            </a:r>
            <a:r>
              <a:rPr lang="en-US" altLang="ko-KR" sz="1600" dirty="0">
                <a:solidFill>
                  <a:schemeClr val="tx1"/>
                </a:solidFill>
              </a:rPr>
              <a:t>  </a:t>
            </a:r>
            <a:r>
              <a:rPr lang="ko-KR" altLang="en-US" sz="1600" dirty="0">
                <a:solidFill>
                  <a:schemeClr val="tx1"/>
                </a:solidFill>
              </a:rPr>
              <a:t>조회</a:t>
            </a:r>
            <a:r>
              <a:rPr lang="en-US" altLang="ko-KR" sz="1600" dirty="0">
                <a:solidFill>
                  <a:schemeClr val="tx1"/>
                </a:solidFill>
              </a:rPr>
              <a:t>      </a:t>
            </a:r>
            <a:r>
              <a:rPr lang="ko-KR" altLang="en-US" sz="1600" dirty="0">
                <a:solidFill>
                  <a:schemeClr val="tx1"/>
                </a:solidFill>
              </a:rPr>
              <a:t> 삭제</a:t>
            </a:r>
          </a:p>
        </p:txBody>
      </p:sp>
      <p:cxnSp>
        <p:nvCxnSpPr>
          <p:cNvPr id="64" name="직선 연결선[R] 63">
            <a:extLst>
              <a:ext uri="{FF2B5EF4-FFF2-40B4-BE49-F238E27FC236}">
                <a16:creationId xmlns:a16="http://schemas.microsoft.com/office/drawing/2014/main" id="{214682C2-82DC-FFD1-B865-4EC570E737A1}"/>
              </a:ext>
            </a:extLst>
          </p:cNvPr>
          <p:cNvCxnSpPr/>
          <p:nvPr/>
        </p:nvCxnSpPr>
        <p:spPr>
          <a:xfrm>
            <a:off x="1827519" y="3827175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[R] 64">
            <a:extLst>
              <a:ext uri="{FF2B5EF4-FFF2-40B4-BE49-F238E27FC236}">
                <a16:creationId xmlns:a16="http://schemas.microsoft.com/office/drawing/2014/main" id="{2A1CA4D7-6933-2C3E-21A5-43C5D01AF48C}"/>
              </a:ext>
            </a:extLst>
          </p:cNvPr>
          <p:cNvCxnSpPr/>
          <p:nvPr/>
        </p:nvCxnSpPr>
        <p:spPr>
          <a:xfrm>
            <a:off x="2619608" y="3842431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[R] 65">
            <a:extLst>
              <a:ext uri="{FF2B5EF4-FFF2-40B4-BE49-F238E27FC236}">
                <a16:creationId xmlns:a16="http://schemas.microsoft.com/office/drawing/2014/main" id="{DE1609ED-12E3-CDFA-034D-4CE2E35A086B}"/>
              </a:ext>
            </a:extLst>
          </p:cNvPr>
          <p:cNvCxnSpPr/>
          <p:nvPr/>
        </p:nvCxnSpPr>
        <p:spPr>
          <a:xfrm>
            <a:off x="4797002" y="3842431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[R] 66">
            <a:extLst>
              <a:ext uri="{FF2B5EF4-FFF2-40B4-BE49-F238E27FC236}">
                <a16:creationId xmlns:a16="http://schemas.microsoft.com/office/drawing/2014/main" id="{6E6E38F2-F815-D18D-95EB-E489DF51FD4B}"/>
              </a:ext>
            </a:extLst>
          </p:cNvPr>
          <p:cNvCxnSpPr/>
          <p:nvPr/>
        </p:nvCxnSpPr>
        <p:spPr>
          <a:xfrm>
            <a:off x="6004032" y="3842431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0DF89D7-179C-7851-4C0E-DA0DD4B08961}"/>
              </a:ext>
            </a:extLst>
          </p:cNvPr>
          <p:cNvSpPr/>
          <p:nvPr/>
        </p:nvSpPr>
        <p:spPr>
          <a:xfrm>
            <a:off x="1204469" y="4272182"/>
            <a:ext cx="5435296" cy="43338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  </a:t>
            </a:r>
            <a:r>
              <a:rPr lang="en-US" altLang="ko-KR" sz="1600" dirty="0">
                <a:solidFill>
                  <a:schemeClr val="tx1"/>
                </a:solidFill>
              </a:rPr>
              <a:t>2</a:t>
            </a:r>
            <a:r>
              <a:rPr lang="ko-KR" altLang="en-US" sz="1600" dirty="0">
                <a:solidFill>
                  <a:schemeClr val="tx1"/>
                </a:solidFill>
              </a:rPr>
              <a:t>   </a:t>
            </a:r>
            <a:r>
              <a:rPr lang="en-US" altLang="ko-KR" sz="1600" dirty="0">
                <a:solidFill>
                  <a:schemeClr val="tx1"/>
                </a:solidFill>
              </a:rPr>
              <a:t>   test2</a:t>
            </a:r>
            <a:r>
              <a:rPr lang="ko-KR" altLang="en-US" sz="1600" dirty="0">
                <a:solidFill>
                  <a:schemeClr val="tx1"/>
                </a:solidFill>
              </a:rPr>
              <a:t>     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  </a:t>
            </a:r>
            <a:r>
              <a:rPr lang="en-US" altLang="ko-KR" sz="1600" dirty="0">
                <a:solidFill>
                  <a:schemeClr val="tx1"/>
                </a:solidFill>
              </a:rPr>
              <a:t>test2.bumil.com </a:t>
            </a:r>
            <a:r>
              <a:rPr lang="ko-KR" altLang="en-US" sz="1600" dirty="0">
                <a:solidFill>
                  <a:schemeClr val="tx1"/>
                </a:solidFill>
              </a:rPr>
              <a:t>       </a:t>
            </a:r>
            <a:r>
              <a:rPr lang="en-US" altLang="ko-KR" sz="1600" dirty="0">
                <a:solidFill>
                  <a:schemeClr val="tx1"/>
                </a:solidFill>
              </a:rPr>
              <a:t>  </a:t>
            </a:r>
            <a:r>
              <a:rPr lang="ko-KR" altLang="en-US" sz="1600" dirty="0">
                <a:solidFill>
                  <a:schemeClr val="tx1"/>
                </a:solidFill>
              </a:rPr>
              <a:t>조회</a:t>
            </a:r>
            <a:r>
              <a:rPr lang="en-US" altLang="ko-KR" sz="1600" dirty="0">
                <a:solidFill>
                  <a:schemeClr val="tx1"/>
                </a:solidFill>
              </a:rPr>
              <a:t>     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삭제</a:t>
            </a:r>
          </a:p>
        </p:txBody>
      </p:sp>
      <p:cxnSp>
        <p:nvCxnSpPr>
          <p:cNvPr id="71" name="직선 연결선[R] 70">
            <a:extLst>
              <a:ext uri="{FF2B5EF4-FFF2-40B4-BE49-F238E27FC236}">
                <a16:creationId xmlns:a16="http://schemas.microsoft.com/office/drawing/2014/main" id="{5C738A6A-3BD6-7592-E6F6-957A6BC9787E}"/>
              </a:ext>
            </a:extLst>
          </p:cNvPr>
          <p:cNvCxnSpPr/>
          <p:nvPr/>
        </p:nvCxnSpPr>
        <p:spPr>
          <a:xfrm>
            <a:off x="1827518" y="4256926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[R] 71">
            <a:extLst>
              <a:ext uri="{FF2B5EF4-FFF2-40B4-BE49-F238E27FC236}">
                <a16:creationId xmlns:a16="http://schemas.microsoft.com/office/drawing/2014/main" id="{0A6B47DE-0DF8-B597-49D6-AA064BC3A90D}"/>
              </a:ext>
            </a:extLst>
          </p:cNvPr>
          <p:cNvCxnSpPr/>
          <p:nvPr/>
        </p:nvCxnSpPr>
        <p:spPr>
          <a:xfrm>
            <a:off x="2619607" y="4272182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[R] 72">
            <a:extLst>
              <a:ext uri="{FF2B5EF4-FFF2-40B4-BE49-F238E27FC236}">
                <a16:creationId xmlns:a16="http://schemas.microsoft.com/office/drawing/2014/main" id="{DFB6CB0A-2612-1E6D-2D3F-B0EE3B5ADDD1}"/>
              </a:ext>
            </a:extLst>
          </p:cNvPr>
          <p:cNvCxnSpPr/>
          <p:nvPr/>
        </p:nvCxnSpPr>
        <p:spPr>
          <a:xfrm>
            <a:off x="4797001" y="4272182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[R] 73">
            <a:extLst>
              <a:ext uri="{FF2B5EF4-FFF2-40B4-BE49-F238E27FC236}">
                <a16:creationId xmlns:a16="http://schemas.microsoft.com/office/drawing/2014/main" id="{641B392F-FD16-BE16-0AE2-769DB5A8EE2A}"/>
              </a:ext>
            </a:extLst>
          </p:cNvPr>
          <p:cNvCxnSpPr/>
          <p:nvPr/>
        </p:nvCxnSpPr>
        <p:spPr>
          <a:xfrm>
            <a:off x="6004031" y="4272182"/>
            <a:ext cx="0" cy="448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37B9764-1373-2AE1-E27B-15879302CC0A}"/>
              </a:ext>
            </a:extLst>
          </p:cNvPr>
          <p:cNvSpPr/>
          <p:nvPr/>
        </p:nvSpPr>
        <p:spPr>
          <a:xfrm>
            <a:off x="1204470" y="3405278"/>
            <a:ext cx="623049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797CEDD-C6E8-B800-B2E8-B72DD0074C96}"/>
              </a:ext>
            </a:extLst>
          </p:cNvPr>
          <p:cNvSpPr/>
          <p:nvPr/>
        </p:nvSpPr>
        <p:spPr>
          <a:xfrm>
            <a:off x="1827519" y="3404206"/>
            <a:ext cx="792089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1D92738-2037-D0E4-FB00-3222B23601B3}"/>
              </a:ext>
            </a:extLst>
          </p:cNvPr>
          <p:cNvSpPr/>
          <p:nvPr/>
        </p:nvSpPr>
        <p:spPr>
          <a:xfrm>
            <a:off x="2621223" y="3404206"/>
            <a:ext cx="2175779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7338D06-AB21-D102-8F7E-33D98C24A5ED}"/>
              </a:ext>
            </a:extLst>
          </p:cNvPr>
          <p:cNvSpPr/>
          <p:nvPr/>
        </p:nvSpPr>
        <p:spPr>
          <a:xfrm>
            <a:off x="4800781" y="3404205"/>
            <a:ext cx="1203251" cy="44134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755F53B-74FE-CA11-D1CB-3AE1A51DEB3B}"/>
              </a:ext>
            </a:extLst>
          </p:cNvPr>
          <p:cNvSpPr/>
          <p:nvPr/>
        </p:nvSpPr>
        <p:spPr>
          <a:xfrm>
            <a:off x="6004033" y="3405104"/>
            <a:ext cx="635732" cy="448637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7D837D4-F9B3-9039-8BFE-7E2D9B35FB8E}"/>
              </a:ext>
            </a:extLst>
          </p:cNvPr>
          <p:cNvSpPr/>
          <p:nvPr/>
        </p:nvSpPr>
        <p:spPr>
          <a:xfrm>
            <a:off x="1404468" y="3217921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2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8652AF99-7F45-55D3-4D46-33C6B578C174}"/>
              </a:ext>
            </a:extLst>
          </p:cNvPr>
          <p:cNvSpPr/>
          <p:nvPr/>
        </p:nvSpPr>
        <p:spPr>
          <a:xfrm>
            <a:off x="2099733" y="3213470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3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827F7E1-77D6-90BF-507A-3BF8FD008E7D}"/>
              </a:ext>
            </a:extLst>
          </p:cNvPr>
          <p:cNvSpPr/>
          <p:nvPr/>
        </p:nvSpPr>
        <p:spPr>
          <a:xfrm>
            <a:off x="3598735" y="322985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4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253183B-B638-39C6-CD17-2E9F2D003D3A}"/>
              </a:ext>
            </a:extLst>
          </p:cNvPr>
          <p:cNvSpPr/>
          <p:nvPr/>
        </p:nvSpPr>
        <p:spPr>
          <a:xfrm>
            <a:off x="5290051" y="3229859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5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B95ABECD-970B-A384-13CD-0617DF905F2B}"/>
              </a:ext>
            </a:extLst>
          </p:cNvPr>
          <p:cNvSpPr/>
          <p:nvPr/>
        </p:nvSpPr>
        <p:spPr>
          <a:xfrm>
            <a:off x="6220511" y="3229860"/>
            <a:ext cx="222920" cy="20626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201715" algn="ctr" defTabSz="914400" fontAlgn="base" latinLnBrk="0">
              <a:spcBef>
                <a:spcPct val="0"/>
              </a:spcBef>
              <a:buClr>
                <a:prstClr val="white">
                  <a:lumMod val="65000"/>
                </a:prstClr>
              </a:buClr>
              <a:buSzPct val="80000"/>
            </a:pPr>
            <a:r>
              <a:rPr lang="en-US" altLang="ko-KR" sz="1200" b="1" dirty="0">
                <a:solidFill>
                  <a:schemeClr val="bg1"/>
                </a:solidFill>
                <a:latin typeface="Rix모던고딕 B" pitchFamily="18" charset="-127"/>
                <a:ea typeface="Rix모던고딕 B" pitchFamily="18" charset="-127"/>
              </a:rPr>
              <a:t>6</a:t>
            </a:r>
            <a:endParaRPr lang="ko-KR" altLang="en-US" sz="1200" b="1" dirty="0">
              <a:solidFill>
                <a:schemeClr val="bg1"/>
              </a:solidFill>
              <a:latin typeface="Rix모던고딕 B" pitchFamily="18" charset="-127"/>
              <a:ea typeface="Rix모던고딕 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6789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48595</TotalTime>
  <Words>664</Words>
  <Application>Microsoft Macintosh PowerPoint</Application>
  <PresentationFormat>A4 용지(210x297mm)</PresentationFormat>
  <Paragraphs>334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Gmarket Sans TTF Bold</vt:lpstr>
      <vt:lpstr>맑은 고딕</vt:lpstr>
      <vt:lpstr>Rix모던고딕 B</vt:lpstr>
      <vt:lpstr>Arial</vt:lpstr>
      <vt:lpstr>Gmarket Sans TTF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Windows 사용자</dc:creator>
  <cp:lastModifiedBy>Yungeunsik</cp:lastModifiedBy>
  <cp:revision>989</cp:revision>
  <cp:lastPrinted>2021-10-18T07:13:21Z</cp:lastPrinted>
  <dcterms:created xsi:type="dcterms:W3CDTF">2017-11-08T00:17:57Z</dcterms:created>
  <dcterms:modified xsi:type="dcterms:W3CDTF">2023-09-14T00:49:31Z</dcterms:modified>
</cp:coreProperties>
</file>

<file path=docProps/thumbnail.jpeg>
</file>